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5027"/>
            <a:ext cx="12192000" cy="66429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8996" y="2397963"/>
            <a:ext cx="10250805" cy="145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6FAC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6FAC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6FAC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6FAC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15027"/>
            <a:ext cx="12192000" cy="664297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51170" y="159842"/>
            <a:ext cx="1089634" cy="92524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913" y="235991"/>
            <a:ext cx="2768854" cy="8490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3488" y="1314703"/>
            <a:ext cx="10596016" cy="11488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6FAC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4958" y="2735325"/>
            <a:ext cx="8486140" cy="2372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44536A"/>
                </a:solidFill>
                <a:latin typeface="Calibri"/>
                <a:cs typeface="Calibri"/>
              </a:rPr>
              <a:t>È</a:t>
            </a:r>
            <a:r>
              <a:rPr sz="6000" b="1" spc="-11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44536A"/>
                </a:solidFill>
                <a:latin typeface="Calibri"/>
                <a:cs typeface="Calibri"/>
              </a:rPr>
              <a:t>tutta</a:t>
            </a:r>
            <a:r>
              <a:rPr sz="6000" b="1" spc="-1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44536A"/>
                </a:solidFill>
                <a:latin typeface="Calibri"/>
                <a:cs typeface="Calibri"/>
              </a:rPr>
              <a:t>una</a:t>
            </a:r>
            <a:r>
              <a:rPr sz="6000" b="1" spc="-9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6000" b="1" spc="-10" dirty="0">
                <a:solidFill>
                  <a:srgbClr val="44536A"/>
                </a:solidFill>
                <a:latin typeface="Calibri"/>
                <a:cs typeface="Calibri"/>
              </a:rPr>
              <a:t>questione</a:t>
            </a:r>
            <a:r>
              <a:rPr sz="6000" b="1" spc="-10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44536A"/>
                </a:solidFill>
                <a:latin typeface="Calibri"/>
                <a:cs typeface="Calibri"/>
              </a:rPr>
              <a:t>di</a:t>
            </a:r>
            <a:r>
              <a:rPr sz="6000" b="1" spc="-1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6000" b="1" spc="-10" dirty="0">
                <a:solidFill>
                  <a:srgbClr val="44536A"/>
                </a:solidFill>
                <a:latin typeface="Calibri"/>
                <a:cs typeface="Calibri"/>
              </a:rPr>
              <a:t>metodo</a:t>
            </a:r>
            <a:endParaRPr sz="6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3200" b="1" dirty="0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sz="3200" b="1" spc="-8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536A"/>
                </a:solidFill>
                <a:latin typeface="Calibri"/>
                <a:cs typeface="Calibri"/>
              </a:rPr>
              <a:t>nostri</a:t>
            </a:r>
            <a:r>
              <a:rPr sz="3200" b="1" spc="-9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536A"/>
                </a:solidFill>
                <a:latin typeface="Calibri"/>
                <a:cs typeface="Calibri"/>
              </a:rPr>
              <a:t>ragazzi</a:t>
            </a:r>
            <a:r>
              <a:rPr sz="3200" b="1" spc="-8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536A"/>
                </a:solidFill>
                <a:latin typeface="Calibri"/>
                <a:cs typeface="Calibri"/>
              </a:rPr>
              <a:t>davanti</a:t>
            </a:r>
            <a:r>
              <a:rPr sz="3200" b="1" spc="-9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536A"/>
                </a:solidFill>
                <a:latin typeface="Calibri"/>
                <a:cs typeface="Calibri"/>
              </a:rPr>
              <a:t>alle</a:t>
            </a:r>
            <a:r>
              <a:rPr sz="3200" b="1" spc="-9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536A"/>
                </a:solidFill>
                <a:latin typeface="Calibri"/>
                <a:cs typeface="Calibri"/>
              </a:rPr>
              <a:t>prime</a:t>
            </a:r>
            <a:r>
              <a:rPr sz="3200" b="1" spc="-9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536A"/>
                </a:solidFill>
                <a:latin typeface="Calibri"/>
                <a:cs typeface="Calibri"/>
              </a:rPr>
              <a:t>difficoltà</a:t>
            </a:r>
            <a:r>
              <a:rPr sz="3200" b="1" spc="-10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44536A"/>
                </a:solidFill>
                <a:latin typeface="Calibri"/>
                <a:cs typeface="Calibri"/>
              </a:rPr>
              <a:t>scolastiche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8067" y="5106720"/>
            <a:ext cx="6989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315B"/>
                </a:solidFill>
                <a:latin typeface="Calibri"/>
                <a:cs typeface="Calibri"/>
              </a:rPr>
              <a:t>Alessandro</a:t>
            </a:r>
            <a:r>
              <a:rPr sz="4000" spc="-110" dirty="0">
                <a:solidFill>
                  <a:srgbClr val="00315B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315B"/>
                </a:solidFill>
                <a:latin typeface="Calibri"/>
                <a:cs typeface="Calibri"/>
              </a:rPr>
              <a:t>Buffoli</a:t>
            </a:r>
            <a:r>
              <a:rPr sz="4000" spc="-100" dirty="0">
                <a:solidFill>
                  <a:srgbClr val="00315B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315B"/>
                </a:solidFill>
                <a:latin typeface="Calibri"/>
                <a:cs typeface="Calibri"/>
              </a:rPr>
              <a:t>e</a:t>
            </a:r>
            <a:r>
              <a:rPr sz="4000" spc="-120" dirty="0">
                <a:solidFill>
                  <a:srgbClr val="00315B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315B"/>
                </a:solidFill>
                <a:latin typeface="Calibri"/>
                <a:cs typeface="Calibri"/>
              </a:rPr>
              <a:t>Sara</a:t>
            </a:r>
            <a:r>
              <a:rPr sz="4000" spc="-105" dirty="0">
                <a:solidFill>
                  <a:srgbClr val="00315B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315B"/>
                </a:solidFill>
                <a:latin typeface="Calibri"/>
                <a:cs typeface="Calibri"/>
              </a:rPr>
              <a:t>La</a:t>
            </a:r>
            <a:r>
              <a:rPr sz="4000" spc="-105" dirty="0">
                <a:solidFill>
                  <a:srgbClr val="00315B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315B"/>
                </a:solidFill>
                <a:latin typeface="Calibri"/>
                <a:cs typeface="Calibri"/>
              </a:rPr>
              <a:t>Malfa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1170" y="159842"/>
            <a:ext cx="1089634" cy="92524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913" y="235991"/>
            <a:ext cx="2768854" cy="8490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6651" rIns="0" bIns="0" rtlCol="0">
            <a:spAutoFit/>
          </a:bodyPr>
          <a:lstStyle/>
          <a:p>
            <a:pPr marL="74358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3399"/>
                </a:solidFill>
              </a:rPr>
              <a:t>Nella</a:t>
            </a:r>
            <a:r>
              <a:rPr sz="3600" spc="-55" dirty="0">
                <a:solidFill>
                  <a:srgbClr val="003399"/>
                </a:solidFill>
              </a:rPr>
              <a:t> </a:t>
            </a:r>
            <a:r>
              <a:rPr sz="3600" b="1" dirty="0">
                <a:solidFill>
                  <a:srgbClr val="003399"/>
                </a:solidFill>
                <a:latin typeface="Calibri"/>
                <a:cs typeface="Calibri"/>
              </a:rPr>
              <a:t>Scuola</a:t>
            </a:r>
            <a:r>
              <a:rPr sz="36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3399"/>
                </a:solidFill>
                <a:latin typeface="Calibri"/>
                <a:cs typeface="Calibri"/>
              </a:rPr>
              <a:t>Secondaria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pc="-45" dirty="0"/>
              <a:t>L’apprendimento, </a:t>
            </a:r>
            <a:r>
              <a:rPr dirty="0"/>
              <a:t>oltre</a:t>
            </a:r>
            <a:r>
              <a:rPr spc="-75" dirty="0"/>
              <a:t> </a:t>
            </a:r>
            <a:r>
              <a:rPr dirty="0"/>
              <a:t>ad</a:t>
            </a:r>
            <a:r>
              <a:rPr spc="-90" dirty="0"/>
              <a:t> </a:t>
            </a:r>
            <a:r>
              <a:rPr dirty="0"/>
              <a:t>essere</a:t>
            </a:r>
            <a:r>
              <a:rPr spc="-75" dirty="0"/>
              <a:t> </a:t>
            </a:r>
            <a:r>
              <a:rPr b="1" dirty="0">
                <a:latin typeface="Calibri"/>
                <a:cs typeface="Calibri"/>
              </a:rPr>
              <a:t>personale</a:t>
            </a:r>
            <a:r>
              <a:rPr dirty="0"/>
              <a:t>,</a:t>
            </a:r>
            <a:r>
              <a:rPr spc="-50" dirty="0"/>
              <a:t> </a:t>
            </a:r>
            <a:r>
              <a:rPr b="1" spc="-10" dirty="0">
                <a:latin typeface="Calibri"/>
                <a:cs typeface="Calibri"/>
              </a:rPr>
              <a:t>sistematico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spc="-50" dirty="0"/>
              <a:t>e</a:t>
            </a:r>
          </a:p>
          <a:p>
            <a:pPr marL="12700">
              <a:lnSpc>
                <a:spcPts val="3190"/>
              </a:lnSpc>
            </a:pPr>
            <a:r>
              <a:rPr b="1" spc="-10" dirty="0">
                <a:latin typeface="Calibri"/>
                <a:cs typeface="Calibri"/>
              </a:rPr>
              <a:t>guidato</a:t>
            </a:r>
            <a:r>
              <a:rPr spc="-10" dirty="0"/>
              <a:t>,</a:t>
            </a:r>
          </a:p>
          <a:p>
            <a:pPr marL="2880995" marR="10160" indent="-2755900">
              <a:lnSpc>
                <a:spcPts val="3020"/>
              </a:lnSpc>
              <a:spcBef>
                <a:spcPts val="3075"/>
              </a:spcBef>
            </a:pPr>
            <a:r>
              <a:rPr dirty="0"/>
              <a:t>deve</a:t>
            </a:r>
            <a:r>
              <a:rPr spc="-85" dirty="0"/>
              <a:t> </a:t>
            </a:r>
            <a:r>
              <a:rPr spc="-10" dirty="0"/>
              <a:t>diventare</a:t>
            </a:r>
            <a:r>
              <a:rPr spc="-70" dirty="0"/>
              <a:t> </a:t>
            </a:r>
            <a:r>
              <a:rPr dirty="0"/>
              <a:t>sempre</a:t>
            </a:r>
            <a:r>
              <a:rPr spc="-60" dirty="0"/>
              <a:t> </a:t>
            </a:r>
            <a:r>
              <a:rPr dirty="0"/>
              <a:t>più</a:t>
            </a:r>
            <a:r>
              <a:rPr spc="-55" dirty="0"/>
              <a:t> </a:t>
            </a:r>
            <a:r>
              <a:rPr b="1" spc="-10" dirty="0">
                <a:latin typeface="Calibri"/>
                <a:cs typeface="Calibri"/>
              </a:rPr>
              <a:t>consapevole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dirty="0"/>
              <a:t>e</a:t>
            </a:r>
            <a:r>
              <a:rPr spc="-80" dirty="0"/>
              <a:t> </a:t>
            </a:r>
            <a:r>
              <a:rPr b="1" spc="-10" dirty="0">
                <a:latin typeface="Calibri"/>
                <a:cs typeface="Calibri"/>
              </a:rPr>
              <a:t>funzionale</a:t>
            </a:r>
            <a:r>
              <a:rPr b="1" spc="-8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alla </a:t>
            </a:r>
            <a:r>
              <a:rPr b="1" dirty="0">
                <a:latin typeface="Calibri"/>
                <a:cs typeface="Calibri"/>
              </a:rPr>
              <a:t>disciplina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specifica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945" y="1618869"/>
            <a:ext cx="56222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3399"/>
                </a:solidFill>
                <a:latin typeface="Calibri"/>
                <a:cs typeface="Calibri"/>
              </a:rPr>
              <a:t>Di</a:t>
            </a:r>
            <a:r>
              <a:rPr sz="32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3399"/>
                </a:solidFill>
                <a:latin typeface="Calibri"/>
                <a:cs typeface="Calibri"/>
              </a:rPr>
              <a:t>solito</a:t>
            </a:r>
            <a:r>
              <a:rPr sz="32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3399"/>
                </a:solidFill>
                <a:latin typeface="Calibri"/>
                <a:cs typeface="Calibri"/>
              </a:rPr>
              <a:t>gli</a:t>
            </a:r>
            <a:r>
              <a:rPr sz="32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3399"/>
                </a:solidFill>
                <a:latin typeface="Calibri"/>
                <a:cs typeface="Calibri"/>
              </a:rPr>
              <a:t>insegnanti</a:t>
            </a:r>
            <a:r>
              <a:rPr sz="32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3399"/>
                </a:solidFill>
                <a:latin typeface="Calibri"/>
                <a:cs typeface="Calibri"/>
              </a:rPr>
              <a:t>ci</a:t>
            </a:r>
            <a:r>
              <a:rPr sz="32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3399"/>
                </a:solidFill>
                <a:latin typeface="Calibri"/>
                <a:cs typeface="Calibri"/>
              </a:rPr>
              <a:t>dicono…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5945" y="2340609"/>
            <a:ext cx="8405495" cy="210629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299085" marR="100330" indent="-287020">
              <a:lnSpc>
                <a:spcPct val="52100"/>
              </a:lnSpc>
              <a:spcBef>
                <a:spcPts val="1480"/>
              </a:spcBef>
              <a:buClr>
                <a:srgbClr val="30B6FC"/>
              </a:buClr>
              <a:buSzPct val="91666"/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«Mancano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di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capacità</a:t>
            </a:r>
            <a:r>
              <a:rPr sz="24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di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riflessione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di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rielaborazione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personale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dei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contenuti»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"/>
              </a:spcBef>
              <a:buClr>
                <a:srgbClr val="30B6FC"/>
              </a:buClr>
              <a:buSzPct val="91666"/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«Non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prestano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attenzione»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"/>
              </a:spcBef>
              <a:buClr>
                <a:srgbClr val="30B6FC"/>
              </a:buClr>
              <a:buSzPct val="91666"/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«Non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sanno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impostare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le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procedure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di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soluzione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dei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problemi»</a:t>
            </a:r>
            <a:endParaRPr sz="240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120"/>
              </a:spcBef>
              <a:buClr>
                <a:srgbClr val="30B6FC"/>
              </a:buClr>
              <a:buSzPct val="91666"/>
              <a:buFont typeface="Arial"/>
              <a:buChar char="•"/>
              <a:tabLst>
                <a:tab pos="367665" algn="l"/>
              </a:tabLst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«Hanno</a:t>
            </a:r>
            <a:r>
              <a:rPr sz="2400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difficoltà</a:t>
            </a:r>
            <a:r>
              <a:rPr sz="24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nel</a:t>
            </a:r>
            <a:r>
              <a:rPr sz="2400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pensiero</a:t>
            </a:r>
            <a:r>
              <a:rPr sz="2400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logico»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"/>
              </a:spcBef>
              <a:buClr>
                <a:srgbClr val="30B6FC"/>
              </a:buClr>
              <a:buSzPct val="91666"/>
              <a:buFont typeface="Arial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«Faticano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99"/>
                </a:solidFill>
                <a:latin typeface="Calibri"/>
                <a:cs typeface="Calibri"/>
              </a:rPr>
              <a:t>organizzare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ad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esprimere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idee</a:t>
            </a:r>
            <a:r>
              <a:rPr sz="2400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oralmente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in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forma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2457" y="4245686"/>
            <a:ext cx="949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scritta»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10428" y="4625352"/>
            <a:ext cx="767080" cy="767080"/>
            <a:chOff x="5710428" y="4625352"/>
            <a:chExt cx="767080" cy="7670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0428" y="4625352"/>
              <a:ext cx="766559" cy="7665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4149" y="4649850"/>
              <a:ext cx="663575" cy="6747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64149" y="4649850"/>
              <a:ext cx="663575" cy="675005"/>
            </a:xfrm>
            <a:custGeom>
              <a:avLst/>
              <a:gdLst/>
              <a:ahLst/>
              <a:cxnLst/>
              <a:rect l="l" t="t" r="r" b="b"/>
              <a:pathLst>
                <a:path w="663575" h="675004">
                  <a:moveTo>
                    <a:pt x="0" y="342900"/>
                  </a:moveTo>
                  <a:lnTo>
                    <a:pt x="165988" y="342900"/>
                  </a:lnTo>
                  <a:lnTo>
                    <a:pt x="165988" y="0"/>
                  </a:lnTo>
                  <a:lnTo>
                    <a:pt x="497713" y="0"/>
                  </a:lnTo>
                  <a:lnTo>
                    <a:pt x="497713" y="342900"/>
                  </a:lnTo>
                  <a:lnTo>
                    <a:pt x="663575" y="342900"/>
                  </a:lnTo>
                  <a:lnTo>
                    <a:pt x="331850" y="674751"/>
                  </a:lnTo>
                  <a:lnTo>
                    <a:pt x="0" y="3429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8644" y="5154879"/>
            <a:ext cx="748157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dirty="0">
                <a:solidFill>
                  <a:srgbClr val="003399"/>
                </a:solidFill>
                <a:latin typeface="Calibri"/>
                <a:cs typeface="Calibri"/>
              </a:rPr>
              <a:t>Manca</a:t>
            </a:r>
            <a:r>
              <a:rPr sz="5000" b="1" spc="-9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5000" b="1" dirty="0">
                <a:solidFill>
                  <a:srgbClr val="003399"/>
                </a:solidFill>
                <a:latin typeface="Calibri"/>
                <a:cs typeface="Calibri"/>
              </a:rPr>
              <a:t>un</a:t>
            </a:r>
            <a:r>
              <a:rPr sz="50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5000" b="1" dirty="0">
                <a:solidFill>
                  <a:srgbClr val="003399"/>
                </a:solidFill>
                <a:latin typeface="Calibri"/>
                <a:cs typeface="Calibri"/>
              </a:rPr>
              <a:t>metodo</a:t>
            </a:r>
            <a:r>
              <a:rPr sz="50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5000" b="1" dirty="0">
                <a:solidFill>
                  <a:srgbClr val="003399"/>
                </a:solidFill>
                <a:latin typeface="Calibri"/>
                <a:cs typeface="Calibri"/>
              </a:rPr>
              <a:t>di</a:t>
            </a:r>
            <a:r>
              <a:rPr sz="50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5000" b="1" spc="-10" dirty="0">
                <a:solidFill>
                  <a:srgbClr val="003399"/>
                </a:solidFill>
                <a:latin typeface="Calibri"/>
                <a:cs typeface="Calibri"/>
              </a:rPr>
              <a:t>studio!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32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  <a:latin typeface="Candara"/>
                <a:cs typeface="Candara"/>
              </a:rPr>
              <a:t>Cattive</a:t>
            </a:r>
            <a:r>
              <a:rPr sz="4400" spc="-13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4400" dirty="0">
                <a:solidFill>
                  <a:srgbClr val="FF0000"/>
                </a:solidFill>
                <a:latin typeface="Candara"/>
                <a:cs typeface="Candara"/>
              </a:rPr>
              <a:t>abitudini</a:t>
            </a:r>
            <a:r>
              <a:rPr sz="4400" spc="-10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4400" dirty="0">
                <a:solidFill>
                  <a:srgbClr val="FF0000"/>
                </a:solidFill>
                <a:latin typeface="Candara"/>
                <a:cs typeface="Candara"/>
              </a:rPr>
              <a:t>nello</a:t>
            </a:r>
            <a:r>
              <a:rPr sz="4400" spc="-10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4400" spc="-10" dirty="0">
                <a:solidFill>
                  <a:srgbClr val="FF0000"/>
                </a:solidFill>
                <a:latin typeface="Candara"/>
                <a:cs typeface="Candara"/>
              </a:rPr>
              <a:t>studio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682" y="2631440"/>
            <a:ext cx="9715500" cy="36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Studiare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con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fonti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di</a:t>
            </a:r>
            <a:r>
              <a:rPr sz="24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distrazione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Pensare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che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quanto</a:t>
            </a:r>
            <a:r>
              <a:rPr sz="24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studiate</a:t>
            </a:r>
            <a:r>
              <a:rPr sz="24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non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serve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,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non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vi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interessa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Pensare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che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l’unica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cosa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importante</a:t>
            </a:r>
            <a:r>
              <a:rPr sz="2400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è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riuscire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bene</a:t>
            </a:r>
            <a:r>
              <a:rPr sz="24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all’esame/compito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Memorizzare</a:t>
            </a:r>
            <a:r>
              <a:rPr sz="2400" b="1" spc="-10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meccanicamente</a:t>
            </a:r>
            <a:r>
              <a:rPr sz="2400" b="1" spc="-9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(senza</a:t>
            </a:r>
            <a:r>
              <a:rPr sz="24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aver</a:t>
            </a:r>
            <a:r>
              <a:rPr sz="2400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capito)</a:t>
            </a:r>
            <a:endParaRPr sz="2400">
              <a:latin typeface="Calibri"/>
              <a:cs typeface="Calibri"/>
            </a:endParaRPr>
          </a:p>
          <a:p>
            <a:pPr marL="12700" marR="4133215">
              <a:lnSpc>
                <a:spcPct val="100000"/>
              </a:lnSpc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Fare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“sgobbata”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,</a:t>
            </a:r>
            <a:r>
              <a:rPr sz="2400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non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99"/>
                </a:solidFill>
                <a:latin typeface="Calibri"/>
                <a:cs typeface="Calibri"/>
              </a:rPr>
              <a:t>organizzare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lo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studio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Non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attribuire</a:t>
            </a:r>
            <a:r>
              <a:rPr sz="24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importanza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ai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propri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errori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Rilassarsi/non</a:t>
            </a:r>
            <a:r>
              <a:rPr sz="2400" b="1" spc="-10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essere</a:t>
            </a:r>
            <a:r>
              <a:rPr sz="24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attivi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mentre</a:t>
            </a:r>
            <a:r>
              <a:rPr sz="24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si</a:t>
            </a:r>
            <a:r>
              <a:rPr sz="2400" spc="-10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studia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Non</a:t>
            </a:r>
            <a:r>
              <a:rPr sz="24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pianificare</a:t>
            </a:r>
            <a:r>
              <a:rPr sz="24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i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tempi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della</a:t>
            </a:r>
            <a:r>
              <a:rPr sz="2400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giornata</a:t>
            </a:r>
            <a:r>
              <a:rPr sz="24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(studio,</a:t>
            </a:r>
            <a:r>
              <a:rPr sz="2400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svago,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ecc…)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Ritenere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che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strategie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mnemoniche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non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servano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20"/>
              </a:spcBef>
            </a:pPr>
            <a:r>
              <a:rPr sz="1600" spc="-10" dirty="0">
                <a:solidFill>
                  <a:srgbClr val="003399"/>
                </a:solidFill>
                <a:latin typeface="Calibri"/>
                <a:cs typeface="Calibri"/>
              </a:rPr>
              <a:t>(adattato</a:t>
            </a:r>
            <a:r>
              <a:rPr sz="16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3399"/>
                </a:solidFill>
                <a:latin typeface="Calibri"/>
                <a:cs typeface="Calibri"/>
              </a:rPr>
              <a:t>da</a:t>
            </a:r>
            <a:r>
              <a:rPr sz="1600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3399"/>
                </a:solidFill>
                <a:latin typeface="Calibri"/>
                <a:cs typeface="Calibri"/>
              </a:rPr>
              <a:t>Cornoldi,</a:t>
            </a:r>
            <a:r>
              <a:rPr sz="1600" spc="-10" dirty="0">
                <a:solidFill>
                  <a:srgbClr val="003399"/>
                </a:solidFill>
                <a:latin typeface="Calibri"/>
                <a:cs typeface="Calibri"/>
              </a:rPr>
              <a:t> 1995)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4134" y="1880691"/>
            <a:ext cx="49504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005595"/>
                </a:solidFill>
                <a:latin typeface="Arial"/>
                <a:cs typeface="Arial"/>
              </a:rPr>
              <a:t>PAROLE</a:t>
            </a:r>
            <a:r>
              <a:rPr b="1" spc="-305" dirty="0">
                <a:solidFill>
                  <a:srgbClr val="005595"/>
                </a:solidFill>
                <a:latin typeface="Arial"/>
                <a:cs typeface="Arial"/>
              </a:rPr>
              <a:t> </a:t>
            </a:r>
            <a:r>
              <a:rPr b="1" spc="-50" dirty="0">
                <a:solidFill>
                  <a:srgbClr val="005595"/>
                </a:solidFill>
                <a:latin typeface="Arial"/>
                <a:cs typeface="Arial"/>
              </a:rPr>
              <a:t>CHIAVE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2670" y="2995748"/>
            <a:ext cx="7663668" cy="28361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92323" y="3735451"/>
            <a:ext cx="5958205" cy="1235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C00000"/>
                </a:solidFill>
                <a:latin typeface="Rockwell Extra Bold"/>
                <a:cs typeface="Rockwell Extra Bold"/>
              </a:rPr>
              <a:t>AUTONOMIA</a:t>
            </a:r>
            <a:endParaRPr sz="2800">
              <a:latin typeface="Rockwell Extra Bold"/>
              <a:cs typeface="Rockwell Extra Bold"/>
            </a:endParaRPr>
          </a:p>
          <a:p>
            <a:pPr marL="3176270">
              <a:lnSpc>
                <a:spcPct val="100000"/>
              </a:lnSpc>
              <a:spcBef>
                <a:spcPts val="2810"/>
              </a:spcBef>
            </a:pPr>
            <a:r>
              <a:rPr sz="2800" spc="-30" dirty="0">
                <a:solidFill>
                  <a:srgbClr val="C00000"/>
                </a:solidFill>
                <a:latin typeface="Rockwell Extra Bold"/>
                <a:cs typeface="Rockwell Extra Bold"/>
              </a:rPr>
              <a:t>ATTIVAZIONE</a:t>
            </a:r>
            <a:endParaRPr sz="2800">
              <a:latin typeface="Rockwell Extra Bold"/>
              <a:cs typeface="Rockwell Extra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341" rIns="0" bIns="0" rtlCol="0">
            <a:spAutoFit/>
          </a:bodyPr>
          <a:lstStyle/>
          <a:p>
            <a:pPr marL="38354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471C4"/>
                </a:solidFill>
              </a:rPr>
              <a:t>Il</a:t>
            </a:r>
            <a:r>
              <a:rPr spc="-8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metodo</a:t>
            </a:r>
            <a:r>
              <a:rPr spc="-7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di</a:t>
            </a:r>
            <a:r>
              <a:rPr spc="-80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studio</a:t>
            </a:r>
            <a:r>
              <a:rPr spc="-80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è</a:t>
            </a:r>
            <a:r>
              <a:rPr spc="-8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un</a:t>
            </a:r>
            <a:r>
              <a:rPr spc="-8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vestito</a:t>
            </a:r>
            <a:r>
              <a:rPr spc="-8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su</a:t>
            </a:r>
            <a:r>
              <a:rPr spc="-90" dirty="0">
                <a:solidFill>
                  <a:srgbClr val="4471C4"/>
                </a:solidFill>
              </a:rPr>
              <a:t> </a:t>
            </a:r>
            <a:r>
              <a:rPr spc="-10" dirty="0">
                <a:solidFill>
                  <a:srgbClr val="4471C4"/>
                </a:solidFill>
              </a:rPr>
              <a:t>misura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2520" y="2793758"/>
            <a:ext cx="1935733" cy="33959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10683" y="3332479"/>
            <a:ext cx="650049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02105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4471C4"/>
                </a:solidFill>
                <a:latin typeface="Calibri"/>
                <a:cs typeface="Calibri"/>
              </a:rPr>
              <a:t>Adattato</a:t>
            </a:r>
            <a:r>
              <a:rPr sz="3600" spc="-7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alla</a:t>
            </a:r>
            <a:r>
              <a:rPr sz="3600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persona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4471C4"/>
                </a:solidFill>
                <a:latin typeface="Calibri"/>
                <a:cs typeface="Calibri"/>
              </a:rPr>
              <a:t>Adattato</a:t>
            </a:r>
            <a:r>
              <a:rPr sz="3600" spc="-7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alla</a:t>
            </a:r>
            <a:r>
              <a:rPr sz="3600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materia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 Adattato</a:t>
            </a:r>
            <a:r>
              <a:rPr sz="3600" spc="-9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alla</a:t>
            </a:r>
            <a:r>
              <a:rPr sz="3600" spc="-9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performance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20"/>
              </a:spcBef>
            </a:pPr>
            <a:r>
              <a:rPr sz="3600" i="1" dirty="0">
                <a:solidFill>
                  <a:srgbClr val="4471C4"/>
                </a:solidFill>
                <a:latin typeface="Calibri"/>
                <a:cs typeface="Calibri"/>
              </a:rPr>
              <a:t>mai</a:t>
            </a:r>
            <a:r>
              <a:rPr sz="3600" i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4471C4"/>
                </a:solidFill>
                <a:latin typeface="Calibri"/>
                <a:cs typeface="Calibri"/>
              </a:rPr>
              <a:t>imporre</a:t>
            </a:r>
            <a:r>
              <a:rPr sz="3600" i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4471C4"/>
                </a:solidFill>
                <a:latin typeface="Calibri"/>
                <a:cs typeface="Calibri"/>
              </a:rPr>
              <a:t>ma</a:t>
            </a:r>
            <a:r>
              <a:rPr sz="3600" i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4471C4"/>
                </a:solidFill>
                <a:latin typeface="Calibri"/>
                <a:cs typeface="Calibri"/>
              </a:rPr>
              <a:t>aiutare</a:t>
            </a:r>
            <a:r>
              <a:rPr sz="3600" i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3600" i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i="1" spc="-10" dirty="0">
                <a:solidFill>
                  <a:srgbClr val="4471C4"/>
                </a:solidFill>
                <a:latin typeface="Calibri"/>
                <a:cs typeface="Calibri"/>
              </a:rPr>
              <a:t>costruire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756" y="1274279"/>
            <a:ext cx="10646537" cy="49416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35783" y="4579365"/>
            <a:ext cx="2100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Emozioni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23986" y="2077974"/>
            <a:ext cx="14897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FFFFFF"/>
                </a:solidFill>
              </a:rPr>
              <a:t>Spazio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7816342" y="4579365"/>
            <a:ext cx="20491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solidFill>
                  <a:srgbClr val="FFFFFF"/>
                </a:solidFill>
                <a:latin typeface="Calibri"/>
                <a:cs typeface="Calibri"/>
              </a:rPr>
              <a:t>Strategie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0460" y="2077974"/>
            <a:ext cx="15614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5" dirty="0">
                <a:solidFill>
                  <a:srgbClr val="FFFFFF"/>
                </a:solidFill>
                <a:latin typeface="Calibri"/>
                <a:cs typeface="Calibri"/>
              </a:rPr>
              <a:t>Tempo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2756" y="1274279"/>
            <a:ext cx="10647045" cy="4942205"/>
            <a:chOff x="772756" y="1274279"/>
            <a:chExt cx="10647045" cy="4942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1136" y="3770318"/>
              <a:ext cx="107441" cy="494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756" y="1274279"/>
              <a:ext cx="10646537" cy="49416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812163" y="4444110"/>
            <a:ext cx="29184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FF0000"/>
                </a:solidFill>
                <a:latin typeface="Calibri"/>
                <a:cs typeface="Calibri"/>
              </a:rPr>
              <a:t>Emozioni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3986" y="2077974"/>
            <a:ext cx="14897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Spazio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6342" y="4579365"/>
            <a:ext cx="20491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solidFill>
                  <a:srgbClr val="FFFFFF"/>
                </a:solidFill>
                <a:latin typeface="Calibri"/>
                <a:cs typeface="Calibri"/>
              </a:rPr>
              <a:t>Strategie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0460" y="2077974"/>
            <a:ext cx="15614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5" dirty="0">
                <a:solidFill>
                  <a:srgbClr val="FFFFFF"/>
                </a:solidFill>
              </a:rPr>
              <a:t>Tempo</a:t>
            </a:r>
            <a:endParaRPr sz="4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3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Emozioni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3488" y="2721991"/>
            <a:ext cx="10677525" cy="271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E5496"/>
                </a:solidFill>
                <a:latin typeface="Calibri"/>
                <a:cs typeface="Calibri"/>
              </a:rPr>
              <a:t>Le</a:t>
            </a:r>
            <a:r>
              <a:rPr sz="32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5496"/>
                </a:solidFill>
                <a:latin typeface="Calibri"/>
                <a:cs typeface="Calibri"/>
              </a:rPr>
              <a:t>emozioni</a:t>
            </a:r>
            <a:r>
              <a:rPr sz="32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5496"/>
                </a:solidFill>
                <a:latin typeface="Calibri"/>
                <a:cs typeface="Calibri"/>
              </a:rPr>
              <a:t>sono</a:t>
            </a:r>
            <a:r>
              <a:rPr sz="32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la</a:t>
            </a:r>
            <a:r>
              <a:rPr sz="3200" u="sng" spc="-3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 </a:t>
            </a:r>
            <a:r>
              <a:rPr sz="3200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base</a:t>
            </a:r>
            <a:r>
              <a:rPr sz="3200" u="sng" spc="-2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 </a:t>
            </a:r>
            <a:r>
              <a:rPr sz="3200" u="sng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dell’apprendimento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29"/>
              </a:spcBef>
            </a:pPr>
            <a:r>
              <a:rPr sz="3200" dirty="0">
                <a:solidFill>
                  <a:srgbClr val="2E5496"/>
                </a:solidFill>
                <a:latin typeface="Calibri"/>
                <a:cs typeface="Calibri"/>
              </a:rPr>
              <a:t>Noi</a:t>
            </a:r>
            <a:r>
              <a:rPr sz="3200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5496"/>
                </a:solidFill>
                <a:latin typeface="Calibri"/>
                <a:cs typeface="Calibri"/>
              </a:rPr>
              <a:t>adulti</a:t>
            </a:r>
            <a:r>
              <a:rPr sz="32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5496"/>
                </a:solidFill>
                <a:latin typeface="Calibri"/>
                <a:cs typeface="Calibri"/>
              </a:rPr>
              <a:t>possiamo</a:t>
            </a:r>
            <a:r>
              <a:rPr sz="3200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E5496"/>
                </a:solidFill>
                <a:latin typeface="Calibri"/>
                <a:cs typeface="Calibri"/>
              </a:rPr>
              <a:t>intervenire</a:t>
            </a:r>
            <a:r>
              <a:rPr sz="3200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5496"/>
                </a:solidFill>
                <a:latin typeface="Calibri"/>
                <a:cs typeface="Calibri"/>
              </a:rPr>
              <a:t>su</a:t>
            </a:r>
            <a:r>
              <a:rPr sz="3200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E5496"/>
                </a:solidFill>
                <a:latin typeface="Calibri"/>
                <a:cs typeface="Calibri"/>
              </a:rPr>
              <a:t>questo!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380"/>
              </a:spcBef>
            </a:pPr>
            <a:r>
              <a:rPr sz="3200" i="1" dirty="0">
                <a:solidFill>
                  <a:srgbClr val="2E5496"/>
                </a:solidFill>
                <a:latin typeface="Calibri"/>
                <a:cs typeface="Calibri"/>
              </a:rPr>
              <a:t>ES.</a:t>
            </a:r>
            <a:r>
              <a:rPr sz="3200" i="1" spc="-9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2E5496"/>
                </a:solidFill>
                <a:latin typeface="Calibri"/>
                <a:cs typeface="Calibri"/>
              </a:rPr>
              <a:t>gli</a:t>
            </a:r>
            <a:r>
              <a:rPr sz="3200" i="1" spc="-1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2E5496"/>
                </a:solidFill>
                <a:latin typeface="Calibri"/>
                <a:cs typeface="Calibri"/>
              </a:rPr>
              <a:t>adulti</a:t>
            </a:r>
            <a:r>
              <a:rPr sz="3200" i="1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2E5496"/>
                </a:solidFill>
                <a:latin typeface="Calibri"/>
                <a:cs typeface="Calibri"/>
              </a:rPr>
              <a:t>significativi</a:t>
            </a:r>
            <a:r>
              <a:rPr sz="3200" i="1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2E5496"/>
                </a:solidFill>
                <a:latin typeface="Calibri"/>
                <a:cs typeface="Calibri"/>
              </a:rPr>
              <a:t>potrebbero</a:t>
            </a:r>
            <a:r>
              <a:rPr sz="3200" i="1" spc="-1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2E5496"/>
                </a:solidFill>
                <a:latin typeface="Calibri"/>
                <a:cs typeface="Calibri"/>
              </a:rPr>
              <a:t>sforzarsi</a:t>
            </a:r>
            <a:r>
              <a:rPr sz="3200" i="1" spc="-1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2E5496"/>
                </a:solidFill>
                <a:latin typeface="Calibri"/>
                <a:cs typeface="Calibri"/>
              </a:rPr>
              <a:t>di</a:t>
            </a:r>
            <a:r>
              <a:rPr sz="3200" i="1" spc="-9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2E5496"/>
                </a:solidFill>
                <a:latin typeface="Calibri"/>
                <a:cs typeface="Calibri"/>
              </a:rPr>
              <a:t>mantenere</a:t>
            </a:r>
            <a:r>
              <a:rPr sz="3200" i="1" spc="-9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i="1" spc="-25" dirty="0">
                <a:solidFill>
                  <a:srgbClr val="2E5496"/>
                </a:solidFill>
                <a:latin typeface="Calibri"/>
                <a:cs typeface="Calibri"/>
              </a:rPr>
              <a:t>un</a:t>
            </a:r>
            <a:endParaRPr sz="3200">
              <a:latin typeface="Calibri"/>
              <a:cs typeface="Calibri"/>
            </a:endParaRPr>
          </a:p>
          <a:p>
            <a:pPr marR="8255" algn="r">
              <a:lnSpc>
                <a:spcPct val="100000"/>
              </a:lnSpc>
              <a:spcBef>
                <a:spcPts val="575"/>
              </a:spcBef>
            </a:pPr>
            <a:r>
              <a:rPr sz="3200" i="1" spc="-20" dirty="0">
                <a:solidFill>
                  <a:srgbClr val="2E5496"/>
                </a:solidFill>
                <a:latin typeface="Calibri"/>
                <a:cs typeface="Calibri"/>
              </a:rPr>
              <a:t>atteggiamento</a:t>
            </a:r>
            <a:r>
              <a:rPr sz="3200" i="1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i="1" spc="-10" dirty="0">
                <a:solidFill>
                  <a:srgbClr val="2E5496"/>
                </a:solidFill>
                <a:latin typeface="Calibri"/>
                <a:cs typeface="Calibri"/>
              </a:rPr>
              <a:t>rilassato,</a:t>
            </a:r>
            <a:r>
              <a:rPr sz="3200" i="1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2E5496"/>
                </a:solidFill>
                <a:latin typeface="Calibri"/>
                <a:cs typeface="Calibri"/>
              </a:rPr>
              <a:t>positivo</a:t>
            </a:r>
            <a:r>
              <a:rPr sz="3200" i="1" spc="-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2E5496"/>
                </a:solidFill>
                <a:latin typeface="Calibri"/>
                <a:cs typeface="Calibri"/>
              </a:rPr>
              <a:t>e</a:t>
            </a:r>
            <a:r>
              <a:rPr sz="3200" i="1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i="1" spc="-10" dirty="0">
                <a:solidFill>
                  <a:srgbClr val="2E5496"/>
                </a:solidFill>
                <a:latin typeface="Calibri"/>
                <a:cs typeface="Calibri"/>
              </a:rPr>
              <a:t>costruttivo…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5325" y="2194814"/>
            <a:ext cx="3239643" cy="33799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076" y="2787142"/>
            <a:ext cx="6585077" cy="27876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3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Emozioni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488" y="1517345"/>
            <a:ext cx="22891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Emozioni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0069" y="2567558"/>
            <a:ext cx="2401570" cy="27423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3488" y="2216353"/>
            <a:ext cx="8683625" cy="4044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0322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Che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4471C4"/>
                </a:solidFill>
                <a:latin typeface="Calibri"/>
                <a:cs typeface="Calibri"/>
              </a:rPr>
              <a:t>MOTIVAZIONE</a:t>
            </a:r>
            <a:r>
              <a:rPr sz="3200" b="1" spc="-1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è</a:t>
            </a:r>
            <a:r>
              <a:rPr sz="2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presente?</a:t>
            </a:r>
            <a:endParaRPr sz="2800">
              <a:latin typeface="Calibri"/>
              <a:cs typeface="Calibri"/>
            </a:endParaRPr>
          </a:p>
          <a:p>
            <a:pPr marR="3051810" algn="ctr">
              <a:lnSpc>
                <a:spcPct val="100000"/>
              </a:lnSpc>
              <a:spcBef>
                <a:spcPts val="2810"/>
              </a:spcBef>
            </a:pPr>
            <a:r>
              <a:rPr sz="3200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Prima</a:t>
            </a:r>
            <a:r>
              <a:rPr sz="3200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471C4"/>
                </a:solidFill>
                <a:latin typeface="Calibri"/>
                <a:cs typeface="Calibri"/>
              </a:rPr>
              <a:t>di</a:t>
            </a:r>
            <a:r>
              <a:rPr sz="3200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471C4"/>
                </a:solidFill>
                <a:latin typeface="Calibri"/>
                <a:cs typeface="Calibri"/>
              </a:rPr>
              <a:t>studiare</a:t>
            </a:r>
            <a:endParaRPr sz="3200">
              <a:latin typeface="Calibri"/>
              <a:cs typeface="Calibri"/>
            </a:endParaRPr>
          </a:p>
          <a:p>
            <a:pPr marR="3117215" algn="ctr">
              <a:lnSpc>
                <a:spcPct val="100000"/>
              </a:lnSpc>
              <a:spcBef>
                <a:spcPts val="15"/>
              </a:spcBef>
            </a:pP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ansia/serenità,</a:t>
            </a:r>
            <a:r>
              <a:rPr sz="2800" spc="-1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disinteresse/curiosità…</a:t>
            </a:r>
            <a:endParaRPr sz="2800">
              <a:latin typeface="Calibri"/>
              <a:cs typeface="Calibri"/>
            </a:endParaRPr>
          </a:p>
          <a:p>
            <a:pPr marL="10160" algn="ctr">
              <a:lnSpc>
                <a:spcPct val="100000"/>
              </a:lnSpc>
              <a:spcBef>
                <a:spcPts val="1755"/>
              </a:spcBef>
            </a:pPr>
            <a:r>
              <a:rPr sz="3200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Durante</a:t>
            </a:r>
            <a:r>
              <a:rPr sz="3200" spc="-9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471C4"/>
                </a:solidFill>
                <a:latin typeface="Calibri"/>
                <a:cs typeface="Calibri"/>
              </a:rPr>
              <a:t>lo</a:t>
            </a:r>
            <a:r>
              <a:rPr sz="3200" spc="-8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471C4"/>
                </a:solidFill>
                <a:latin typeface="Calibri"/>
                <a:cs typeface="Calibri"/>
              </a:rPr>
              <a:t>studio</a:t>
            </a:r>
            <a:endParaRPr sz="3200">
              <a:latin typeface="Calibri"/>
              <a:cs typeface="Calibri"/>
            </a:endParaRPr>
          </a:p>
          <a:p>
            <a:pPr marR="33655" algn="ctr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poco</a:t>
            </a:r>
            <a:r>
              <a:rPr sz="2800" spc="-8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focus</a:t>
            </a:r>
            <a:r>
              <a:rPr sz="2800" spc="-7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(altro</a:t>
            </a:r>
            <a:r>
              <a:rPr sz="2800" spc="-7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più</a:t>
            </a:r>
            <a:r>
              <a:rPr sz="2800" spc="-7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interessante)/flow</a:t>
            </a:r>
            <a:endParaRPr sz="2800">
              <a:latin typeface="Calibri"/>
              <a:cs typeface="Calibri"/>
            </a:endParaRPr>
          </a:p>
          <a:p>
            <a:pPr marL="3432175" algn="ctr">
              <a:lnSpc>
                <a:spcPct val="100000"/>
              </a:lnSpc>
              <a:spcBef>
                <a:spcPts val="1585"/>
              </a:spcBef>
            </a:pPr>
            <a:r>
              <a:rPr sz="3200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Dopo</a:t>
            </a:r>
            <a:r>
              <a:rPr sz="3200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471C4"/>
                </a:solidFill>
                <a:latin typeface="Calibri"/>
                <a:cs typeface="Calibri"/>
              </a:rPr>
              <a:t>lo</a:t>
            </a:r>
            <a:r>
              <a:rPr sz="3200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471C4"/>
                </a:solidFill>
                <a:latin typeface="Calibri"/>
                <a:cs typeface="Calibri"/>
              </a:rPr>
              <a:t>studio</a:t>
            </a:r>
            <a:endParaRPr sz="3200">
              <a:latin typeface="Calibri"/>
              <a:cs typeface="Calibri"/>
            </a:endParaRPr>
          </a:p>
          <a:p>
            <a:pPr marL="2367915" algn="ctr">
              <a:lnSpc>
                <a:spcPct val="100000"/>
              </a:lnSpc>
              <a:spcBef>
                <a:spcPts val="20"/>
              </a:spcBef>
            </a:pP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ansia</a:t>
            </a:r>
            <a:r>
              <a:rPr sz="2800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(rimuginio/evitamento)/soddisfazione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1170" y="159842"/>
            <a:ext cx="1089634" cy="9252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913" y="235991"/>
            <a:ext cx="2768854" cy="8490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31214" y="1412494"/>
            <a:ext cx="4159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Su</a:t>
            </a:r>
            <a:r>
              <a:rPr sz="3600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che</a:t>
            </a:r>
            <a:r>
              <a:rPr sz="3600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pianeta</a:t>
            </a:r>
            <a:r>
              <a:rPr sz="3600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siamo?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7206" y="2529522"/>
            <a:ext cx="3372104" cy="33721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69379" y="3423284"/>
            <a:ext cx="3562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0" dirty="0">
                <a:solidFill>
                  <a:srgbClr val="4471C4"/>
                </a:solidFill>
                <a:latin typeface="Calibri"/>
                <a:cs typeface="Calibri"/>
              </a:rPr>
              <a:t>L’adolescenza!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3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Emozioni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"/>
            <a:ext cx="101293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2756" y="1274279"/>
            <a:ext cx="10647045" cy="4942205"/>
            <a:chOff x="772756" y="1274279"/>
            <a:chExt cx="10647045" cy="4942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1136" y="3770318"/>
              <a:ext cx="107441" cy="494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756" y="1274279"/>
              <a:ext cx="10646537" cy="49416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335783" y="4579365"/>
            <a:ext cx="2100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Emozioni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3986" y="2077974"/>
            <a:ext cx="14897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Spazio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6682" y="4444110"/>
            <a:ext cx="28397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35" dirty="0">
                <a:solidFill>
                  <a:srgbClr val="006FC0"/>
                </a:solidFill>
                <a:latin typeface="Calibri"/>
                <a:cs typeface="Calibri"/>
              </a:rPr>
              <a:t>Strategie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0460" y="2077974"/>
            <a:ext cx="15614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5" dirty="0">
                <a:solidFill>
                  <a:srgbClr val="FFFFFF"/>
                </a:solidFill>
              </a:rPr>
              <a:t>Tempo</a:t>
            </a:r>
            <a:endParaRPr sz="4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3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471C4"/>
                </a:solidFill>
              </a:rPr>
              <a:t>Gli</a:t>
            </a:r>
            <a:r>
              <a:rPr spc="-3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stili</a:t>
            </a:r>
            <a:r>
              <a:rPr spc="-35" dirty="0">
                <a:solidFill>
                  <a:srgbClr val="4471C4"/>
                </a:solidFill>
              </a:rPr>
              <a:t> </a:t>
            </a:r>
            <a:r>
              <a:rPr spc="-10" dirty="0">
                <a:solidFill>
                  <a:srgbClr val="4471C4"/>
                </a:solidFill>
              </a:rPr>
              <a:t>cognitivi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76796" y="2704845"/>
            <a:ext cx="3465195" cy="2689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4471C4"/>
                </a:solidFill>
                <a:latin typeface="Calibri"/>
                <a:cs typeface="Calibri"/>
              </a:rPr>
              <a:t>VISIVO</a:t>
            </a:r>
            <a:r>
              <a:rPr sz="4000" b="1" spc="-114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4471C4"/>
                </a:solidFill>
                <a:latin typeface="Calibri"/>
                <a:cs typeface="Calibri"/>
              </a:rPr>
              <a:t>VERBALE</a:t>
            </a:r>
            <a:endParaRPr sz="4000">
              <a:latin typeface="Calibri"/>
              <a:cs typeface="Calibri"/>
            </a:endParaRPr>
          </a:p>
          <a:p>
            <a:pPr marL="12700" marR="2152650">
              <a:lnSpc>
                <a:spcPct val="119800"/>
              </a:lnSpc>
              <a:spcBef>
                <a:spcPts val="4100"/>
              </a:spcBef>
            </a:pP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Lettura Appunti Riassunti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9552" y="2678849"/>
            <a:ext cx="3031617" cy="303161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3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471C4"/>
                </a:solidFill>
              </a:rPr>
              <a:t>Gli</a:t>
            </a:r>
            <a:r>
              <a:rPr spc="-3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stili</a:t>
            </a:r>
            <a:r>
              <a:rPr spc="-35" dirty="0">
                <a:solidFill>
                  <a:srgbClr val="4471C4"/>
                </a:solidFill>
              </a:rPr>
              <a:t> </a:t>
            </a:r>
            <a:r>
              <a:rPr spc="-10" dirty="0">
                <a:solidFill>
                  <a:srgbClr val="4471C4"/>
                </a:solidFill>
              </a:rPr>
              <a:t>cognitivi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81953" y="2636011"/>
            <a:ext cx="4632325" cy="319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4471C4"/>
                </a:solidFill>
                <a:latin typeface="Calibri"/>
                <a:cs typeface="Calibri"/>
              </a:rPr>
              <a:t>VISIVO</a:t>
            </a:r>
            <a:r>
              <a:rPr sz="4000" b="1" spc="-9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4471C4"/>
                </a:solidFill>
                <a:latin typeface="Calibri"/>
                <a:cs typeface="Calibri"/>
              </a:rPr>
              <a:t>NON-</a:t>
            </a:r>
            <a:r>
              <a:rPr sz="4000" b="1" spc="-10" dirty="0">
                <a:solidFill>
                  <a:srgbClr val="4471C4"/>
                </a:solidFill>
                <a:latin typeface="Calibri"/>
                <a:cs typeface="Calibri"/>
              </a:rPr>
              <a:t>VERBALE</a:t>
            </a:r>
            <a:endParaRPr sz="4000">
              <a:latin typeface="Calibri"/>
              <a:cs typeface="Calibri"/>
            </a:endParaRPr>
          </a:p>
          <a:p>
            <a:pPr marL="12700" marR="3269615">
              <a:lnSpc>
                <a:spcPct val="119800"/>
              </a:lnSpc>
              <a:spcBef>
                <a:spcPts val="4100"/>
              </a:spcBef>
            </a:pP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Immagini Grafici Disegni Video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3145" y="2596756"/>
            <a:ext cx="3355721" cy="335572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3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471C4"/>
                </a:solidFill>
              </a:rPr>
              <a:t>Gli</a:t>
            </a:r>
            <a:r>
              <a:rPr spc="-3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stili</a:t>
            </a:r>
            <a:r>
              <a:rPr spc="-35" dirty="0">
                <a:solidFill>
                  <a:srgbClr val="4471C4"/>
                </a:solidFill>
              </a:rPr>
              <a:t> </a:t>
            </a:r>
            <a:r>
              <a:rPr spc="-10" dirty="0">
                <a:solidFill>
                  <a:srgbClr val="4471C4"/>
                </a:solidFill>
              </a:rPr>
              <a:t>cognitivi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47433" y="2709163"/>
            <a:ext cx="4780915" cy="320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4471C4"/>
                </a:solidFill>
                <a:latin typeface="Calibri"/>
                <a:cs typeface="Calibri"/>
              </a:rPr>
              <a:t>UDITIVO</a:t>
            </a:r>
            <a:endParaRPr sz="4000">
              <a:latin typeface="Calibri"/>
              <a:cs typeface="Calibri"/>
            </a:endParaRPr>
          </a:p>
          <a:p>
            <a:pPr marL="12700" marR="441325">
              <a:lnSpc>
                <a:spcPct val="119600"/>
              </a:lnSpc>
              <a:spcBef>
                <a:spcPts val="4105"/>
              </a:spcBef>
            </a:pP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Ascolto/riascolto</a:t>
            </a:r>
            <a:r>
              <a:rPr sz="2800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della</a:t>
            </a:r>
            <a:r>
              <a:rPr sz="2800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lezione 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Ripetere</a:t>
            </a:r>
            <a:r>
              <a:rPr sz="2800" spc="-7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ad</a:t>
            </a:r>
            <a:r>
              <a:rPr sz="2800" spc="-7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alta</a:t>
            </a:r>
            <a:r>
              <a:rPr sz="2800" spc="-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471C4"/>
                </a:solidFill>
                <a:latin typeface="Calibri"/>
                <a:cs typeface="Calibri"/>
              </a:rPr>
              <a:t>voce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19700"/>
              </a:lnSpc>
              <a:spcBef>
                <a:spcPts val="10"/>
              </a:spcBef>
            </a:pP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Ripetere</a:t>
            </a:r>
            <a:r>
              <a:rPr sz="2800" spc="-7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con</a:t>
            </a:r>
            <a:r>
              <a:rPr sz="2800" spc="-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un</a:t>
            </a:r>
            <a:r>
              <a:rPr sz="2800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amico/in</a:t>
            </a:r>
            <a:r>
              <a:rPr sz="2800" spc="-7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gruppo Podcast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2664" y="2563101"/>
            <a:ext cx="3435603" cy="343560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3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471C4"/>
                </a:solidFill>
              </a:rPr>
              <a:t>Gli</a:t>
            </a:r>
            <a:r>
              <a:rPr spc="-3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stili</a:t>
            </a:r>
            <a:r>
              <a:rPr spc="-35" dirty="0">
                <a:solidFill>
                  <a:srgbClr val="4471C4"/>
                </a:solidFill>
              </a:rPr>
              <a:t> </a:t>
            </a:r>
            <a:r>
              <a:rPr spc="-10" dirty="0">
                <a:solidFill>
                  <a:srgbClr val="4471C4"/>
                </a:solidFill>
              </a:rPr>
              <a:t>cognitivi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57009" y="2533650"/>
            <a:ext cx="30092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solidFill>
                  <a:srgbClr val="4471C4"/>
                </a:solidFill>
                <a:latin typeface="Calibri"/>
                <a:cs typeface="Calibri"/>
              </a:rPr>
              <a:t>CINESTETICO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7009" y="3729634"/>
            <a:ext cx="5049520" cy="2069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08760">
              <a:lnSpc>
                <a:spcPct val="119600"/>
              </a:lnSpc>
              <a:spcBef>
                <a:spcPts val="100"/>
              </a:spcBef>
            </a:pP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Fare</a:t>
            </a:r>
            <a:r>
              <a:rPr sz="2800" spc="-1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esperienze</a:t>
            </a:r>
            <a:r>
              <a:rPr sz="2800" spc="-1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pratiche Muoversi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Mettere</a:t>
            </a:r>
            <a:r>
              <a:rPr sz="2800" spc="-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in</a:t>
            </a:r>
            <a:r>
              <a:rPr sz="2800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pratica</a:t>
            </a:r>
            <a:r>
              <a:rPr sz="2800" spc="-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ciò</a:t>
            </a:r>
            <a:r>
              <a:rPr sz="2800" spc="-7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che</a:t>
            </a:r>
            <a:r>
              <a:rPr sz="2800" spc="-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studiano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35" dirty="0">
                <a:solidFill>
                  <a:srgbClr val="4471C4"/>
                </a:solidFill>
                <a:latin typeface="Calibri"/>
                <a:cs typeface="Calibri"/>
              </a:rPr>
              <a:t>«Toccare»</a:t>
            </a:r>
            <a:r>
              <a:rPr sz="2800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le</a:t>
            </a:r>
            <a:r>
              <a:rPr sz="2800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informazioni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6566" y="2793720"/>
            <a:ext cx="2916301" cy="29163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3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471C4"/>
                </a:solidFill>
              </a:rPr>
              <a:t>Gli</a:t>
            </a:r>
            <a:r>
              <a:rPr spc="-3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stili</a:t>
            </a:r>
            <a:r>
              <a:rPr spc="-35" dirty="0">
                <a:solidFill>
                  <a:srgbClr val="4471C4"/>
                </a:solidFill>
              </a:rPr>
              <a:t> </a:t>
            </a:r>
            <a:r>
              <a:rPr spc="-10" dirty="0">
                <a:solidFill>
                  <a:srgbClr val="4471C4"/>
                </a:solidFill>
              </a:rPr>
              <a:t>cognitivi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133" y="2807716"/>
            <a:ext cx="2586609" cy="21473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70528" y="2651505"/>
            <a:ext cx="807212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83565" algn="l"/>
              </a:tabLst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Non</a:t>
            </a:r>
            <a:r>
              <a:rPr sz="3600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essere</a:t>
            </a:r>
            <a:r>
              <a:rPr sz="3600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rigidi</a:t>
            </a:r>
            <a:r>
              <a:rPr sz="3600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con</a:t>
            </a:r>
            <a:r>
              <a:rPr sz="3600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la</a:t>
            </a:r>
            <a:r>
              <a:rPr sz="3600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categorizzazione</a:t>
            </a:r>
            <a:endParaRPr sz="36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buFont typeface="Arial"/>
              <a:buChar char="•"/>
              <a:tabLst>
                <a:tab pos="583565" algn="l"/>
              </a:tabLst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Flessibilità</a:t>
            </a:r>
            <a:r>
              <a:rPr sz="3600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4471C4"/>
                </a:solidFill>
                <a:latin typeface="Calibri"/>
                <a:cs typeface="Calibri"/>
              </a:rPr>
              <a:t>nell’applicazione</a:t>
            </a:r>
            <a:r>
              <a:rPr sz="3600" spc="-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in</a:t>
            </a:r>
            <a:r>
              <a:rPr sz="3600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base</a:t>
            </a:r>
            <a:r>
              <a:rPr sz="3600" spc="-25" dirty="0">
                <a:solidFill>
                  <a:srgbClr val="4471C4"/>
                </a:solidFill>
                <a:latin typeface="Calibri"/>
                <a:cs typeface="Calibri"/>
              </a:rPr>
              <a:t> al</a:t>
            </a:r>
            <a:endParaRPr sz="3600">
              <a:latin typeface="Calibri"/>
              <a:cs typeface="Calibri"/>
            </a:endParaRPr>
          </a:p>
          <a:p>
            <a:pPr marL="584200">
              <a:lnSpc>
                <a:spcPct val="100000"/>
              </a:lnSpc>
            </a:pP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compito</a:t>
            </a:r>
            <a:endParaRPr sz="36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buFont typeface="Arial"/>
              <a:buChar char="•"/>
              <a:tabLst>
                <a:tab pos="583565" algn="l"/>
              </a:tabLst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Non</a:t>
            </a:r>
            <a:r>
              <a:rPr sz="3600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imporre</a:t>
            </a:r>
            <a:r>
              <a:rPr sz="3600" spc="-7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il</a:t>
            </a:r>
            <a:r>
              <a:rPr sz="3600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proprio</a:t>
            </a:r>
            <a:r>
              <a:rPr sz="3600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stile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5319" y="1764029"/>
            <a:ext cx="1004760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670" marR="643255" indent="-268605">
              <a:lnSpc>
                <a:spcPct val="100000"/>
              </a:lnSpc>
              <a:spcBef>
                <a:spcPts val="95"/>
              </a:spcBef>
              <a:buClr>
                <a:srgbClr val="003399"/>
              </a:buClr>
              <a:buFont typeface="Calibri"/>
              <a:buAutoNum type="arabicPeriod"/>
              <a:tabLst>
                <a:tab pos="280670" algn="l"/>
                <a:tab pos="316865" algn="l"/>
                <a:tab pos="4834255" algn="l"/>
              </a:tabLst>
            </a:pPr>
            <a:r>
              <a:rPr dirty="0"/>
              <a:t>	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ORGANIZZA</a:t>
            </a:r>
            <a:r>
              <a:rPr sz="28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LE</a:t>
            </a:r>
            <a:r>
              <a:rPr sz="2800" b="1" spc="-10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CONOSCENZE</a:t>
            </a:r>
            <a:r>
              <a:rPr sz="2800" spc="-10" dirty="0">
                <a:solidFill>
                  <a:srgbClr val="003399"/>
                </a:solidFill>
                <a:latin typeface="Calibri"/>
                <a:cs typeface="Calibri"/>
              </a:rPr>
              <a:t>: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	dopo</a:t>
            </a:r>
            <a:r>
              <a:rPr sz="28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lo</a:t>
            </a:r>
            <a:r>
              <a:rPr sz="28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studio,</a:t>
            </a:r>
            <a:r>
              <a:rPr sz="28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i</a:t>
            </a:r>
            <a:r>
              <a:rPr sz="28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concetti</a:t>
            </a:r>
            <a:r>
              <a:rPr sz="28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Calibri"/>
                <a:cs typeface="Calibri"/>
              </a:rPr>
              <a:t>chiave</a:t>
            </a:r>
            <a:r>
              <a:rPr sz="2800" spc="-1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devono</a:t>
            </a:r>
            <a:r>
              <a:rPr sz="2800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stare</a:t>
            </a:r>
            <a:r>
              <a:rPr sz="28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sulle</a:t>
            </a:r>
            <a:r>
              <a:rPr sz="28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dita</a:t>
            </a:r>
            <a:r>
              <a:rPr sz="28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di</a:t>
            </a:r>
            <a:r>
              <a:rPr sz="28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una</a:t>
            </a:r>
            <a:r>
              <a:rPr sz="28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3399"/>
                </a:solidFill>
                <a:latin typeface="Calibri"/>
                <a:cs typeface="Calibri"/>
              </a:rPr>
              <a:t>mano</a:t>
            </a:r>
            <a:endParaRPr sz="2800">
              <a:latin typeface="Calibri"/>
              <a:cs typeface="Calibri"/>
            </a:endParaRPr>
          </a:p>
          <a:p>
            <a:pPr marL="12700" marR="213995" indent="354965">
              <a:lnSpc>
                <a:spcPct val="100000"/>
              </a:lnSpc>
              <a:buAutoNum type="arabicPeriod"/>
              <a:tabLst>
                <a:tab pos="367665" algn="l"/>
              </a:tabLst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BUONA</a:t>
            </a:r>
            <a:r>
              <a:rPr sz="28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8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PRIMA!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:</a:t>
            </a:r>
            <a:r>
              <a:rPr sz="28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se</a:t>
            </a:r>
            <a:r>
              <a:rPr sz="2800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studi</a:t>
            </a:r>
            <a:r>
              <a:rPr sz="28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subito</a:t>
            </a:r>
            <a:r>
              <a:rPr sz="28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con</a:t>
            </a:r>
            <a:r>
              <a:rPr sz="28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3399"/>
                </a:solidFill>
                <a:latin typeface="Calibri"/>
                <a:cs typeface="Calibri"/>
              </a:rPr>
              <a:t>attenzione,</a:t>
            </a:r>
            <a:r>
              <a:rPr sz="2800" spc="-9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basta</a:t>
            </a:r>
            <a:r>
              <a:rPr sz="28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3399"/>
                </a:solidFill>
                <a:latin typeface="Calibri"/>
                <a:cs typeface="Calibri"/>
              </a:rPr>
              <a:t>studiare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una</a:t>
            </a:r>
            <a:r>
              <a:rPr sz="28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volta</a:t>
            </a:r>
            <a:r>
              <a:rPr sz="28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sola</a:t>
            </a:r>
            <a:r>
              <a:rPr sz="28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(ma</a:t>
            </a:r>
            <a:r>
              <a:rPr sz="28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bisogna</a:t>
            </a:r>
            <a:r>
              <a:rPr sz="28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3399"/>
                </a:solidFill>
                <a:latin typeface="Calibri"/>
                <a:cs typeface="Calibri"/>
              </a:rPr>
              <a:t>ripassare!)</a:t>
            </a:r>
            <a:endParaRPr sz="2800">
              <a:latin typeface="Calibri"/>
              <a:cs typeface="Calibri"/>
            </a:endParaRPr>
          </a:p>
          <a:p>
            <a:pPr marL="280670" marR="5080" indent="-268605">
              <a:lnSpc>
                <a:spcPct val="100000"/>
              </a:lnSpc>
              <a:buAutoNum type="arabicPeriod"/>
              <a:tabLst>
                <a:tab pos="280670" algn="l"/>
                <a:tab pos="367665" algn="l"/>
              </a:tabLst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	TRADUCI</a:t>
            </a:r>
            <a:r>
              <a:rPr sz="28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E</a:t>
            </a:r>
            <a:r>
              <a:rPr sz="28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TRASFORMA</a:t>
            </a:r>
            <a:r>
              <a:rPr sz="28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I</a:t>
            </a:r>
            <a:r>
              <a:rPr sz="28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TESTI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:</a:t>
            </a:r>
            <a:r>
              <a:rPr sz="28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fai</a:t>
            </a:r>
            <a:r>
              <a:rPr sz="28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parlare</a:t>
            </a:r>
            <a:r>
              <a:rPr sz="28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i</a:t>
            </a:r>
            <a:r>
              <a:rPr sz="28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libri</a:t>
            </a:r>
            <a:r>
              <a:rPr sz="28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per</a:t>
            </a:r>
            <a:r>
              <a:rPr sz="2800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far</a:t>
            </a:r>
            <a:r>
              <a:rPr sz="2800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spiccare</a:t>
            </a:r>
            <a:r>
              <a:rPr sz="28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3399"/>
                </a:solidFill>
                <a:latin typeface="Calibri"/>
                <a:cs typeface="Calibri"/>
              </a:rPr>
              <a:t>le </a:t>
            </a:r>
            <a:r>
              <a:rPr sz="2800" dirty="0">
                <a:solidFill>
                  <a:srgbClr val="003399"/>
                </a:solidFill>
                <a:latin typeface="Calibri"/>
                <a:cs typeface="Calibri"/>
              </a:rPr>
              <a:t>informazioni</a:t>
            </a:r>
            <a:r>
              <a:rPr sz="2800" spc="-1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3399"/>
                </a:solidFill>
                <a:latin typeface="Calibri"/>
                <a:cs typeface="Calibri"/>
              </a:rPr>
              <a:t>essenziali</a:t>
            </a:r>
            <a:endParaRPr sz="280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8300" algn="l"/>
              </a:tabLst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SE</a:t>
            </a:r>
            <a:r>
              <a:rPr sz="28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NON</a:t>
            </a:r>
            <a:r>
              <a:rPr sz="28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CAPISCI:</a:t>
            </a:r>
            <a:endParaRPr sz="2800">
              <a:latin typeface="Calibri"/>
              <a:cs typeface="Calibri"/>
            </a:endParaRPr>
          </a:p>
          <a:p>
            <a:pPr marL="2413000" lvl="1" indent="-342900">
              <a:lnSpc>
                <a:spcPct val="100000"/>
              </a:lnSpc>
              <a:buFont typeface="Arial"/>
              <a:buChar char="•"/>
              <a:tabLst>
                <a:tab pos="2413000" algn="l"/>
              </a:tabLst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NON</a:t>
            </a:r>
            <a:r>
              <a:rPr sz="2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RICORDI!</a:t>
            </a:r>
            <a:endParaRPr sz="2800">
              <a:latin typeface="Calibri"/>
              <a:cs typeface="Calibri"/>
            </a:endParaRPr>
          </a:p>
          <a:p>
            <a:pPr marL="2413000" lvl="1" indent="-342900">
              <a:lnSpc>
                <a:spcPct val="100000"/>
              </a:lnSpc>
              <a:buFont typeface="Arial"/>
              <a:buChar char="•"/>
              <a:tabLst>
                <a:tab pos="2413000" algn="l"/>
              </a:tabLst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TI</a:t>
            </a:r>
            <a:r>
              <a:rPr sz="28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CONFONDI!</a:t>
            </a:r>
            <a:endParaRPr sz="2800">
              <a:latin typeface="Calibri"/>
              <a:cs typeface="Calibri"/>
            </a:endParaRPr>
          </a:p>
          <a:p>
            <a:pPr marL="2413000" lvl="1" indent="-342900">
              <a:lnSpc>
                <a:spcPct val="100000"/>
              </a:lnSpc>
              <a:buFont typeface="Arial"/>
              <a:buChar char="•"/>
              <a:tabLst>
                <a:tab pos="2413000" algn="l"/>
              </a:tabLst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NON</a:t>
            </a:r>
            <a:r>
              <a:rPr sz="28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TI</a:t>
            </a:r>
            <a:r>
              <a:rPr sz="28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CORREGGI!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3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4471C4"/>
                </a:solidFill>
              </a:rPr>
              <a:t>Strategie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385" y="-3"/>
            <a:ext cx="117777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2756" y="1274279"/>
            <a:ext cx="10647045" cy="4942205"/>
            <a:chOff x="772756" y="1274279"/>
            <a:chExt cx="10647045" cy="4942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1136" y="3770318"/>
              <a:ext cx="107441" cy="494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756" y="1274279"/>
              <a:ext cx="10646537" cy="49416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335783" y="4579365"/>
            <a:ext cx="2100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Emozioni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3986" y="2077974"/>
            <a:ext cx="14897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Spazio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6342" y="4579365"/>
            <a:ext cx="20491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solidFill>
                  <a:srgbClr val="FFFFFF"/>
                </a:solidFill>
                <a:latin typeface="Calibri"/>
                <a:cs typeface="Calibri"/>
              </a:rPr>
              <a:t>Strategie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32786" y="1942591"/>
            <a:ext cx="21615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20" dirty="0">
                <a:solidFill>
                  <a:srgbClr val="BE9000"/>
                </a:solidFill>
                <a:latin typeface="Calibri"/>
                <a:cs typeface="Calibri"/>
              </a:rPr>
              <a:t>T</a:t>
            </a:r>
            <a:r>
              <a:rPr sz="6000" b="1" spc="5" dirty="0">
                <a:solidFill>
                  <a:srgbClr val="BE9000"/>
                </a:solidFill>
                <a:latin typeface="Calibri"/>
                <a:cs typeface="Calibri"/>
              </a:rPr>
              <a:t>empo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1214" y="3433953"/>
            <a:ext cx="719200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Clr>
                <a:srgbClr val="4471C4"/>
              </a:buClr>
              <a:buFont typeface="Arial"/>
              <a:buChar char="•"/>
              <a:tabLst>
                <a:tab pos="584200" algn="l"/>
              </a:tabLst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Il</a:t>
            </a:r>
            <a:r>
              <a:rPr sz="3600" spc="-7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distacco</a:t>
            </a:r>
            <a:r>
              <a:rPr sz="3600" spc="-7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dai</a:t>
            </a:r>
            <a:r>
              <a:rPr sz="3600" spc="-8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genitori</a:t>
            </a:r>
            <a:endParaRPr sz="36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4200" algn="l"/>
              </a:tabLst>
            </a:pPr>
            <a:r>
              <a:rPr sz="3600" spc="-25" dirty="0">
                <a:solidFill>
                  <a:srgbClr val="4471C4"/>
                </a:solidFill>
                <a:latin typeface="Calibri"/>
                <a:cs typeface="Calibri"/>
              </a:rPr>
              <a:t>L’integrazione</a:t>
            </a:r>
            <a:r>
              <a:rPr sz="3600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con</a:t>
            </a:r>
            <a:r>
              <a:rPr sz="3600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il</a:t>
            </a:r>
            <a:r>
              <a:rPr sz="3600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gruppo</a:t>
            </a:r>
            <a:r>
              <a:rPr sz="3600" spc="-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dei</a:t>
            </a:r>
            <a:r>
              <a:rPr sz="3600" spc="-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4471C4"/>
                </a:solidFill>
                <a:latin typeface="Calibri"/>
                <a:cs typeface="Calibri"/>
              </a:rPr>
              <a:t>pari</a:t>
            </a:r>
            <a:endParaRPr sz="36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4200" algn="l"/>
              </a:tabLst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Lo</a:t>
            </a:r>
            <a:r>
              <a:rPr sz="3600" spc="-7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sviluppo</a:t>
            </a:r>
            <a:r>
              <a:rPr sz="3600" spc="-8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dell’identità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1214" y="2371471"/>
            <a:ext cx="44380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471C4"/>
                </a:solidFill>
              </a:rPr>
              <a:t>I</a:t>
            </a:r>
            <a:r>
              <a:rPr spc="-90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compiti</a:t>
            </a:r>
            <a:r>
              <a:rPr spc="-85" dirty="0">
                <a:solidFill>
                  <a:srgbClr val="4471C4"/>
                </a:solidFill>
              </a:rPr>
              <a:t> </a:t>
            </a:r>
            <a:r>
              <a:rPr spc="-10" dirty="0">
                <a:solidFill>
                  <a:srgbClr val="4471C4"/>
                </a:solidFill>
              </a:rPr>
              <a:t>evolutivi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0681" y="2111717"/>
            <a:ext cx="3364738" cy="403313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488" y="1517345"/>
            <a:ext cx="1699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solidFill>
                  <a:srgbClr val="FFC000"/>
                </a:solidFill>
              </a:rPr>
              <a:t>Tempo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4242" y="2734817"/>
            <a:ext cx="68154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83565" algn="l"/>
              </a:tabLst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Aiutarli</a:t>
            </a:r>
            <a:r>
              <a:rPr sz="3600" spc="-8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3600" spc="-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trovare</a:t>
            </a:r>
            <a:r>
              <a:rPr sz="3600" spc="-9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una</a:t>
            </a:r>
            <a:r>
              <a:rPr sz="3600" spc="-7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loro</a:t>
            </a:r>
            <a:r>
              <a:rPr sz="3600" spc="-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routine</a:t>
            </a:r>
            <a:endParaRPr sz="36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buFont typeface="Arial"/>
              <a:buChar char="•"/>
              <a:tabLst>
                <a:tab pos="583565" algn="l"/>
              </a:tabLst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Il</a:t>
            </a:r>
            <a:r>
              <a:rPr sz="3600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diario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,</a:t>
            </a:r>
            <a:r>
              <a:rPr sz="3600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un</a:t>
            </a:r>
            <a:r>
              <a:rPr sz="3600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amico</a:t>
            </a:r>
            <a:r>
              <a:rPr sz="3600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dimenticato</a:t>
            </a:r>
            <a:endParaRPr sz="36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buFont typeface="Arial"/>
              <a:buChar char="•"/>
              <a:tabLst>
                <a:tab pos="583565" algn="l"/>
              </a:tabLst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Le</a:t>
            </a:r>
            <a:r>
              <a:rPr sz="3600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«</a:t>
            </a:r>
            <a:r>
              <a:rPr sz="3600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magic</a:t>
            </a:r>
            <a:r>
              <a:rPr sz="3600" u="sng" spc="-5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3600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hours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»</a:t>
            </a:r>
            <a:endParaRPr sz="36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buFont typeface="Arial"/>
              <a:buChar char="•"/>
              <a:tabLst>
                <a:tab pos="583565" algn="l"/>
              </a:tabLst>
            </a:pP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Attenzione</a:t>
            </a:r>
            <a:r>
              <a:rPr sz="3600" spc="-1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all’</a:t>
            </a:r>
            <a:r>
              <a:rPr sz="3600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attenzione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5046" y="2720009"/>
            <a:ext cx="3186429" cy="318641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2756" y="1274279"/>
            <a:ext cx="10647045" cy="4942205"/>
            <a:chOff x="772756" y="1274279"/>
            <a:chExt cx="10647045" cy="4942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1136" y="3770318"/>
              <a:ext cx="107441" cy="494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756" y="1274279"/>
              <a:ext cx="10646537" cy="49416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335783" y="4579365"/>
            <a:ext cx="2100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Emozioni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16342" y="1942591"/>
            <a:ext cx="207263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538235"/>
                </a:solidFill>
                <a:latin typeface="Calibri"/>
                <a:cs typeface="Calibri"/>
              </a:rPr>
              <a:t>Spazio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6342" y="4579365"/>
            <a:ext cx="20491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solidFill>
                  <a:srgbClr val="FFFFFF"/>
                </a:solidFill>
                <a:latin typeface="Calibri"/>
                <a:cs typeface="Calibri"/>
              </a:rPr>
              <a:t>Strategie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0460" y="2077974"/>
            <a:ext cx="15614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5" dirty="0">
                <a:solidFill>
                  <a:srgbClr val="FFFFFF"/>
                </a:solidFill>
                <a:latin typeface="Calibri"/>
                <a:cs typeface="Calibri"/>
              </a:rPr>
              <a:t>Tempo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3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Spazio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920" y="2777185"/>
            <a:ext cx="477012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83565" algn="l"/>
              </a:tabLst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Luogo</a:t>
            </a:r>
            <a:r>
              <a:rPr sz="3600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ideale?</a:t>
            </a:r>
            <a:endParaRPr sz="36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83565" algn="l"/>
              </a:tabLst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Da</a:t>
            </a:r>
            <a:r>
              <a:rPr sz="3600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soli</a:t>
            </a:r>
            <a:r>
              <a:rPr sz="3600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o</a:t>
            </a:r>
            <a:r>
              <a:rPr sz="3600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con</a:t>
            </a:r>
            <a:r>
              <a:rPr sz="3600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altri?</a:t>
            </a:r>
            <a:endParaRPr sz="36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buFont typeface="Arial"/>
              <a:buChar char="•"/>
              <a:tabLst>
                <a:tab pos="583565" algn="l"/>
              </a:tabLst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Virtuale</a:t>
            </a:r>
            <a:r>
              <a:rPr sz="3600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o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 reale?</a:t>
            </a:r>
            <a:endParaRPr sz="36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buFont typeface="Arial"/>
              <a:buChar char="•"/>
              <a:tabLst>
                <a:tab pos="583565" algn="l"/>
              </a:tabLst>
            </a:pP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Distanza</a:t>
            </a:r>
            <a:r>
              <a:rPr sz="3600" spc="-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dai</a:t>
            </a:r>
            <a:r>
              <a:rPr sz="3600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distrattori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39783" y="1939378"/>
            <a:ext cx="2988310" cy="37520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488" y="1517345"/>
            <a:ext cx="84131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Studi</a:t>
            </a:r>
            <a:r>
              <a:rPr spc="-100" dirty="0"/>
              <a:t> </a:t>
            </a:r>
            <a:r>
              <a:rPr dirty="0"/>
              <a:t>recenti</a:t>
            </a:r>
            <a:r>
              <a:rPr spc="-100" dirty="0"/>
              <a:t> </a:t>
            </a:r>
            <a:r>
              <a:rPr dirty="0"/>
              <a:t>su</a:t>
            </a:r>
            <a:r>
              <a:rPr spc="-105" dirty="0"/>
              <a:t> </a:t>
            </a:r>
            <a:r>
              <a:rPr dirty="0"/>
              <a:t>campione</a:t>
            </a:r>
            <a:r>
              <a:rPr spc="-100" dirty="0"/>
              <a:t> </a:t>
            </a:r>
            <a:r>
              <a:rPr spc="-10" dirty="0"/>
              <a:t>italiano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9903" y="2396693"/>
            <a:ext cx="857948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3384" indent="-40068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13384" algn="l"/>
              </a:tabLst>
            </a:pPr>
            <a:r>
              <a:rPr sz="3200" dirty="0">
                <a:solidFill>
                  <a:srgbClr val="4471C4"/>
                </a:solidFill>
                <a:latin typeface="Calibri"/>
                <a:cs typeface="Calibri"/>
              </a:rPr>
              <a:t>Situazione</a:t>
            </a:r>
            <a:r>
              <a:rPr sz="3200" spc="-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471C4"/>
                </a:solidFill>
                <a:latin typeface="Calibri"/>
                <a:cs typeface="Calibri"/>
              </a:rPr>
              <a:t>di</a:t>
            </a:r>
            <a:r>
              <a:rPr sz="3200" spc="-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471C4"/>
                </a:solidFill>
                <a:latin typeface="Calibri"/>
                <a:cs typeface="Calibri"/>
              </a:rPr>
              <a:t>problem</a:t>
            </a:r>
            <a:r>
              <a:rPr sz="3200" spc="-8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471C4"/>
                </a:solidFill>
                <a:latin typeface="Calibri"/>
                <a:cs typeface="Calibri"/>
              </a:rPr>
              <a:t>solving:</a:t>
            </a:r>
            <a:r>
              <a:rPr sz="3200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471C4"/>
                </a:solidFill>
                <a:latin typeface="Calibri"/>
                <a:cs typeface="Calibri"/>
              </a:rPr>
              <a:t>collaborare</a:t>
            </a:r>
            <a:r>
              <a:rPr sz="3200" spc="-9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471C4"/>
                </a:solidFill>
                <a:latin typeface="Calibri"/>
                <a:cs typeface="Calibri"/>
              </a:rPr>
              <a:t>ripaga!</a:t>
            </a:r>
            <a:endParaRPr sz="3200">
              <a:latin typeface="Calibri"/>
              <a:cs typeface="Calibri"/>
            </a:endParaRPr>
          </a:p>
          <a:p>
            <a:pPr marL="413384" indent="-40068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13384" algn="l"/>
              </a:tabLst>
            </a:pPr>
            <a:r>
              <a:rPr sz="3200" dirty="0">
                <a:solidFill>
                  <a:srgbClr val="4471C4"/>
                </a:solidFill>
                <a:latin typeface="Calibri"/>
                <a:cs typeface="Calibri"/>
              </a:rPr>
              <a:t>Dispersione</a:t>
            </a:r>
            <a:r>
              <a:rPr sz="3200" spc="-1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471C4"/>
                </a:solidFill>
                <a:latin typeface="Calibri"/>
                <a:cs typeface="Calibri"/>
              </a:rPr>
              <a:t>scolastica: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37451" y="3602354"/>
          <a:ext cx="11087735" cy="2020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4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4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Fattori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rischio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Fattori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protettivi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Ritiro/difficoltà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socializzazione,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uso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social,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violazione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delle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regole,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disturbi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psicologici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Buona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qualità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vita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Atteggiamento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negativo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verso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scuola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Rapporto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positivo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genitori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Genitori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iperprotettivi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ipercoinvolti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03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Genitori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incoraggianti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adeguatamente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coinvolti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(aiuto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compiti,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riscontri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verifiche)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996176" y="5797092"/>
            <a:ext cx="4969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Neuroscience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Lab.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Intesa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Sanpaolo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Innovation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Center </a:t>
            </a:r>
            <a:r>
              <a:rPr sz="1800" dirty="0">
                <a:latin typeface="Calibri"/>
                <a:cs typeface="Calibri"/>
              </a:rPr>
              <a:t>IMT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School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Advanced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Studies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Lucca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677" y="2647569"/>
            <a:ext cx="5043805" cy="286258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171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35"/>
              </a:spcBef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Bisogni</a:t>
            </a:r>
            <a:r>
              <a:rPr sz="3600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dei</a:t>
            </a:r>
            <a:r>
              <a:rPr sz="3600" spc="-7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RAGAZZI:</a:t>
            </a:r>
            <a:endParaRPr sz="3600">
              <a:latin typeface="Calibri"/>
              <a:cs typeface="Calibri"/>
            </a:endParaRPr>
          </a:p>
          <a:p>
            <a:pPr marL="332105" indent="-241300">
              <a:lnSpc>
                <a:spcPct val="100000"/>
              </a:lnSpc>
              <a:buChar char="-"/>
              <a:tabLst>
                <a:tab pos="332105" algn="l"/>
              </a:tabLst>
            </a:pP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Autonomia</a:t>
            </a:r>
            <a:endParaRPr sz="3600">
              <a:latin typeface="Calibri"/>
              <a:cs typeface="Calibri"/>
            </a:endParaRPr>
          </a:p>
          <a:p>
            <a:pPr marL="332740" indent="-241935">
              <a:lnSpc>
                <a:spcPct val="100000"/>
              </a:lnSpc>
              <a:buChar char="-"/>
              <a:tabLst>
                <a:tab pos="332740" algn="l"/>
              </a:tabLst>
            </a:pP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Esplorazione</a:t>
            </a:r>
            <a:endParaRPr sz="3600">
              <a:latin typeface="Calibri"/>
              <a:cs typeface="Calibri"/>
            </a:endParaRPr>
          </a:p>
          <a:p>
            <a:pPr marL="90805" marR="179070" indent="241300">
              <a:lnSpc>
                <a:spcPct val="100000"/>
              </a:lnSpc>
              <a:spcBef>
                <a:spcPts val="5"/>
              </a:spcBef>
              <a:buChar char="-"/>
              <a:tabLst>
                <a:tab pos="332105" algn="l"/>
              </a:tabLst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Esperienza</a:t>
            </a:r>
            <a:r>
              <a:rPr sz="3600" spc="-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con</a:t>
            </a:r>
            <a:r>
              <a:rPr sz="3600" spc="-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il</a:t>
            </a:r>
            <a:r>
              <a:rPr sz="3600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gruppo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dei </a:t>
            </a:r>
            <a:r>
              <a:rPr sz="3600" spc="-20" dirty="0">
                <a:solidFill>
                  <a:srgbClr val="4471C4"/>
                </a:solidFill>
                <a:latin typeface="Calibri"/>
                <a:cs typeface="Calibri"/>
              </a:rPr>
              <a:t>pari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1214" y="1314703"/>
            <a:ext cx="3726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4471C4"/>
                </a:solidFill>
                <a:latin typeface="Calibri"/>
                <a:cs typeface="Calibri"/>
              </a:rPr>
              <a:t>Per</a:t>
            </a:r>
            <a:r>
              <a:rPr sz="4800" spc="-1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4800" spc="-10" dirty="0">
                <a:solidFill>
                  <a:srgbClr val="4471C4"/>
                </a:solidFill>
                <a:latin typeface="Calibri"/>
                <a:cs typeface="Calibri"/>
              </a:rPr>
              <a:t>concludere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3942" y="1300861"/>
            <a:ext cx="6298565" cy="5078730"/>
          </a:xfrm>
          <a:custGeom>
            <a:avLst/>
            <a:gdLst/>
            <a:ahLst/>
            <a:cxnLst/>
            <a:rect l="l" t="t" r="r" b="b"/>
            <a:pathLst>
              <a:path w="6298565" h="5078730">
                <a:moveTo>
                  <a:pt x="6298057" y="0"/>
                </a:moveTo>
                <a:lnTo>
                  <a:pt x="0" y="0"/>
                </a:lnTo>
                <a:lnTo>
                  <a:pt x="0" y="5078349"/>
                </a:lnTo>
                <a:lnTo>
                  <a:pt x="6298057" y="5078349"/>
                </a:lnTo>
                <a:lnTo>
                  <a:pt x="6298057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73317" y="1305001"/>
            <a:ext cx="26962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471C4"/>
                </a:solidFill>
              </a:rPr>
              <a:t>Noi </a:t>
            </a:r>
            <a:r>
              <a:rPr sz="3600" spc="-10" dirty="0">
                <a:solidFill>
                  <a:srgbClr val="4471C4"/>
                </a:solidFill>
              </a:rPr>
              <a:t>GENITORI: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973317" y="1854200"/>
            <a:ext cx="596201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0">
              <a:lnSpc>
                <a:spcPct val="100000"/>
              </a:lnSpc>
              <a:spcBef>
                <a:spcPts val="100"/>
              </a:spcBef>
              <a:buChar char="-"/>
              <a:tabLst>
                <a:tab pos="254000" algn="l"/>
              </a:tabLst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Riconoscere</a:t>
            </a:r>
            <a:r>
              <a:rPr sz="3600" spc="-9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e</a:t>
            </a:r>
            <a:r>
              <a:rPr sz="3600" spc="-9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accettare</a:t>
            </a:r>
            <a:r>
              <a:rPr sz="3600" spc="-9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4471C4"/>
                </a:solidFill>
                <a:latin typeface="Calibri"/>
                <a:cs typeface="Calibri"/>
              </a:rPr>
              <a:t>la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nostra</a:t>
            </a:r>
            <a:r>
              <a:rPr sz="3600" spc="-114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ansia</a:t>
            </a:r>
            <a:r>
              <a:rPr sz="3600" spc="-10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genitoriale,</a:t>
            </a:r>
            <a:r>
              <a:rPr sz="3600" spc="-114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4471C4"/>
                </a:solidFill>
                <a:latin typeface="Calibri"/>
                <a:cs typeface="Calibri"/>
              </a:rPr>
              <a:t>la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frustrazione</a:t>
            </a:r>
            <a:r>
              <a:rPr sz="3600" spc="-1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di</a:t>
            </a:r>
            <a:r>
              <a:rPr sz="3600" spc="-8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essere</a:t>
            </a:r>
            <a:r>
              <a:rPr sz="3600" spc="-8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«messi</a:t>
            </a:r>
            <a:r>
              <a:rPr sz="3600" spc="-8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4471C4"/>
                </a:solidFill>
                <a:latin typeface="Calibri"/>
                <a:cs typeface="Calibri"/>
              </a:rPr>
              <a:t>da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parte»</a:t>
            </a:r>
            <a:r>
              <a:rPr sz="3600" spc="-7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(in</a:t>
            </a:r>
            <a:r>
              <a:rPr sz="3600" spc="-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realtà</a:t>
            </a:r>
            <a:r>
              <a:rPr sz="3600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ci</a:t>
            </a:r>
            <a:r>
              <a:rPr sz="3600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osservano)</a:t>
            </a:r>
            <a:endParaRPr sz="3600">
              <a:latin typeface="Calibri"/>
              <a:cs typeface="Calibri"/>
            </a:endParaRPr>
          </a:p>
          <a:p>
            <a:pPr marL="254635" indent="-241935">
              <a:lnSpc>
                <a:spcPct val="100000"/>
              </a:lnSpc>
              <a:buChar char="-"/>
              <a:tabLst>
                <a:tab pos="254635" algn="l"/>
              </a:tabLst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Ambienti</a:t>
            </a:r>
            <a:r>
              <a:rPr sz="3600" spc="-9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esterni</a:t>
            </a:r>
            <a:r>
              <a:rPr sz="3600" spc="-7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alla</a:t>
            </a:r>
            <a:r>
              <a:rPr sz="3600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famiglia</a:t>
            </a:r>
            <a:endParaRPr sz="3600">
              <a:latin typeface="Calibri"/>
              <a:cs typeface="Calibri"/>
            </a:endParaRPr>
          </a:p>
          <a:p>
            <a:pPr marL="12700" marR="901065" indent="241300">
              <a:lnSpc>
                <a:spcPct val="100000"/>
              </a:lnSpc>
              <a:spcBef>
                <a:spcPts val="5"/>
              </a:spcBef>
              <a:buChar char="-"/>
              <a:tabLst>
                <a:tab pos="254000" algn="l"/>
              </a:tabLst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Giocare</a:t>
            </a:r>
            <a:r>
              <a:rPr sz="3600" spc="-1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4471C4"/>
                </a:solidFill>
                <a:latin typeface="Calibri"/>
                <a:cs typeface="Calibri"/>
              </a:rPr>
              <a:t>d’anticipo</a:t>
            </a:r>
            <a:r>
              <a:rPr sz="3600" spc="-1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nella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costruzione</a:t>
            </a:r>
            <a:r>
              <a:rPr sz="3600" spc="-1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4471C4"/>
                </a:solidFill>
                <a:latin typeface="Calibri"/>
                <a:cs typeface="Calibri"/>
              </a:rPr>
              <a:t>dell’autonomia</a:t>
            </a:r>
            <a:endParaRPr sz="3600">
              <a:latin typeface="Calibri"/>
              <a:cs typeface="Calibri"/>
            </a:endParaRPr>
          </a:p>
          <a:p>
            <a:pPr marL="254000" indent="-241300">
              <a:lnSpc>
                <a:spcPct val="100000"/>
              </a:lnSpc>
              <a:buChar char="-"/>
              <a:tabLst>
                <a:tab pos="254000" algn="l"/>
              </a:tabLst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«Fai</a:t>
            </a:r>
            <a:r>
              <a:rPr sz="3600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tu,</a:t>
            </a:r>
            <a:r>
              <a:rPr sz="3600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se</a:t>
            </a:r>
            <a:r>
              <a:rPr sz="3600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vuoi</a:t>
            </a:r>
            <a:r>
              <a:rPr sz="3600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ci</a:t>
            </a:r>
            <a:r>
              <a:rPr sz="3600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sono»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9279" y="1996312"/>
            <a:ext cx="7477759" cy="2464435"/>
          </a:xfrm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R="220979" algn="ctr">
              <a:lnSpc>
                <a:spcPct val="100000"/>
              </a:lnSpc>
              <a:spcBef>
                <a:spcPts val="2500"/>
              </a:spcBef>
            </a:pPr>
            <a:r>
              <a:rPr sz="6000" spc="-10" dirty="0">
                <a:solidFill>
                  <a:srgbClr val="2E5496"/>
                </a:solidFill>
                <a:latin typeface="Comic Sans MS"/>
                <a:cs typeface="Comic Sans MS"/>
              </a:rPr>
              <a:t>GRAZIE</a:t>
            </a:r>
            <a:endParaRPr sz="60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2405"/>
              </a:spcBef>
            </a:pPr>
            <a:r>
              <a:rPr sz="6000" dirty="0">
                <a:solidFill>
                  <a:srgbClr val="2E5496"/>
                </a:solidFill>
                <a:latin typeface="Comic Sans MS"/>
                <a:cs typeface="Comic Sans MS"/>
              </a:rPr>
              <a:t>PER</a:t>
            </a:r>
            <a:r>
              <a:rPr sz="6000" spc="-125" dirty="0">
                <a:solidFill>
                  <a:srgbClr val="2E5496"/>
                </a:solidFill>
                <a:latin typeface="Comic Sans MS"/>
                <a:cs typeface="Comic Sans MS"/>
              </a:rPr>
              <a:t> </a:t>
            </a:r>
            <a:r>
              <a:rPr sz="6000" spc="-10" dirty="0">
                <a:solidFill>
                  <a:srgbClr val="2E5496"/>
                </a:solidFill>
                <a:latin typeface="Comic Sans MS"/>
                <a:cs typeface="Comic Sans MS"/>
              </a:rPr>
              <a:t>L’ATTENZIONE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1214" y="1314703"/>
            <a:ext cx="2413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471C4"/>
                </a:solidFill>
              </a:rPr>
              <a:t>I</a:t>
            </a:r>
            <a:r>
              <a:rPr spc="-60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falsi</a:t>
            </a:r>
            <a:r>
              <a:rPr spc="-50" dirty="0">
                <a:solidFill>
                  <a:srgbClr val="4471C4"/>
                </a:solidFill>
              </a:rPr>
              <a:t> </a:t>
            </a:r>
            <a:r>
              <a:rPr spc="-20" dirty="0">
                <a:solidFill>
                  <a:srgbClr val="4471C4"/>
                </a:solidFill>
              </a:rPr>
              <a:t>miti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06616" y="2188921"/>
            <a:ext cx="440499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I</a:t>
            </a:r>
            <a:r>
              <a:rPr sz="3600" u="sng" spc="-4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3600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cambiamenti</a:t>
            </a:r>
            <a:r>
              <a:rPr sz="3600" u="sng" spc="-9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3600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derivano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dall’evoluzione</a:t>
            </a:r>
            <a:r>
              <a:rPr sz="3600" u="sng" spc="-19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3600" u="sng" spc="-2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del</a:t>
            </a:r>
            <a:r>
              <a:rPr sz="3600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cervello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,</a:t>
            </a:r>
            <a:endParaRPr sz="3600">
              <a:latin typeface="Calibri"/>
              <a:cs typeface="Calibri"/>
            </a:endParaRPr>
          </a:p>
          <a:p>
            <a:pPr marL="12700" marR="142240">
              <a:lnSpc>
                <a:spcPct val="100000"/>
              </a:lnSpc>
              <a:spcBef>
                <a:spcPts val="5"/>
              </a:spcBef>
            </a:pPr>
            <a:r>
              <a:rPr sz="3600" spc="-30" dirty="0">
                <a:solidFill>
                  <a:srgbClr val="4471C4"/>
                </a:solidFill>
                <a:latin typeface="Calibri"/>
                <a:cs typeface="Calibri"/>
              </a:rPr>
              <a:t>l’aumento</a:t>
            </a:r>
            <a:r>
              <a:rPr sz="3600" spc="-8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del</a:t>
            </a:r>
            <a:r>
              <a:rPr sz="3600" spc="-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livello</a:t>
            </a:r>
            <a:r>
              <a:rPr sz="3600" spc="-9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4471C4"/>
                </a:solidFill>
                <a:latin typeface="Calibri"/>
                <a:cs typeface="Calibri"/>
              </a:rPr>
              <a:t>di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alcuni</a:t>
            </a:r>
            <a:r>
              <a:rPr sz="3600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ormoni</a:t>
            </a:r>
            <a:r>
              <a:rPr sz="3600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4471C4"/>
                </a:solidFill>
                <a:latin typeface="Calibri"/>
                <a:cs typeface="Calibri"/>
              </a:rPr>
              <a:t>non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determina</a:t>
            </a:r>
            <a:r>
              <a:rPr sz="3600" spc="-7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ciò</a:t>
            </a:r>
            <a:r>
              <a:rPr sz="3600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4471C4"/>
                </a:solidFill>
                <a:latin typeface="Calibri"/>
                <a:cs typeface="Calibri"/>
              </a:rPr>
              <a:t>che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avviene</a:t>
            </a:r>
            <a:r>
              <a:rPr sz="3600" spc="-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in</a:t>
            </a:r>
            <a:r>
              <a:rPr sz="3600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adolescenza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2720" y="2557095"/>
            <a:ext cx="4919345" cy="3291204"/>
            <a:chOff x="732720" y="2557095"/>
            <a:chExt cx="4919345" cy="3291204"/>
          </a:xfrm>
        </p:grpSpPr>
        <p:sp>
          <p:nvSpPr>
            <p:cNvPr id="5" name="object 5"/>
            <p:cNvSpPr/>
            <p:nvPr/>
          </p:nvSpPr>
          <p:spPr>
            <a:xfrm>
              <a:off x="739070" y="2563445"/>
              <a:ext cx="4906645" cy="3278504"/>
            </a:xfrm>
            <a:custGeom>
              <a:avLst/>
              <a:gdLst/>
              <a:ahLst/>
              <a:cxnLst/>
              <a:rect l="l" t="t" r="r" b="b"/>
              <a:pathLst>
                <a:path w="4906645" h="3278504">
                  <a:moveTo>
                    <a:pt x="2464687" y="0"/>
                  </a:moveTo>
                  <a:lnTo>
                    <a:pt x="2413784" y="160"/>
                  </a:lnTo>
                  <a:lnTo>
                    <a:pt x="2362897" y="898"/>
                  </a:lnTo>
                  <a:lnTo>
                    <a:pt x="2312044" y="2213"/>
                  </a:lnTo>
                  <a:lnTo>
                    <a:pt x="2261244" y="4106"/>
                  </a:lnTo>
                  <a:lnTo>
                    <a:pt x="2210513" y="6577"/>
                  </a:lnTo>
                  <a:lnTo>
                    <a:pt x="2159869" y="9624"/>
                  </a:lnTo>
                  <a:lnTo>
                    <a:pt x="2109331" y="13248"/>
                  </a:lnTo>
                  <a:lnTo>
                    <a:pt x="2058914" y="17449"/>
                  </a:lnTo>
                  <a:lnTo>
                    <a:pt x="2008638" y="22226"/>
                  </a:lnTo>
                  <a:lnTo>
                    <a:pt x="1958520" y="27580"/>
                  </a:lnTo>
                  <a:lnTo>
                    <a:pt x="1908577" y="33511"/>
                  </a:lnTo>
                  <a:lnTo>
                    <a:pt x="1858827" y="40017"/>
                  </a:lnTo>
                  <a:lnTo>
                    <a:pt x="1809288" y="47099"/>
                  </a:lnTo>
                  <a:lnTo>
                    <a:pt x="1759977" y="54758"/>
                  </a:lnTo>
                  <a:lnTo>
                    <a:pt x="1710912" y="62991"/>
                  </a:lnTo>
                  <a:lnTo>
                    <a:pt x="1662111" y="71801"/>
                  </a:lnTo>
                  <a:lnTo>
                    <a:pt x="1613590" y="81185"/>
                  </a:lnTo>
                  <a:lnTo>
                    <a:pt x="1565369" y="91145"/>
                  </a:lnTo>
                  <a:lnTo>
                    <a:pt x="1517463" y="101680"/>
                  </a:lnTo>
                  <a:lnTo>
                    <a:pt x="1469892" y="112790"/>
                  </a:lnTo>
                  <a:lnTo>
                    <a:pt x="1422673" y="124475"/>
                  </a:lnTo>
                  <a:lnTo>
                    <a:pt x="1375823" y="136734"/>
                  </a:lnTo>
                  <a:lnTo>
                    <a:pt x="1329359" y="149567"/>
                  </a:lnTo>
                  <a:lnTo>
                    <a:pt x="1283300" y="162975"/>
                  </a:lnTo>
                  <a:lnTo>
                    <a:pt x="1237664" y="176957"/>
                  </a:lnTo>
                  <a:lnTo>
                    <a:pt x="1192467" y="191513"/>
                  </a:lnTo>
                  <a:lnTo>
                    <a:pt x="1147727" y="206642"/>
                  </a:lnTo>
                  <a:lnTo>
                    <a:pt x="1103463" y="222346"/>
                  </a:lnTo>
                  <a:lnTo>
                    <a:pt x="1059691" y="238622"/>
                  </a:lnTo>
                  <a:lnTo>
                    <a:pt x="1016430" y="255472"/>
                  </a:lnTo>
                  <a:lnTo>
                    <a:pt x="973696" y="272896"/>
                  </a:lnTo>
                  <a:lnTo>
                    <a:pt x="931508" y="290892"/>
                  </a:lnTo>
                  <a:lnTo>
                    <a:pt x="889883" y="309461"/>
                  </a:lnTo>
                  <a:lnTo>
                    <a:pt x="848839" y="328603"/>
                  </a:lnTo>
                  <a:lnTo>
                    <a:pt x="808393" y="348317"/>
                  </a:lnTo>
                  <a:lnTo>
                    <a:pt x="768563" y="368604"/>
                  </a:lnTo>
                  <a:lnTo>
                    <a:pt x="729367" y="389463"/>
                  </a:lnTo>
                  <a:lnTo>
                    <a:pt x="690822" y="410894"/>
                  </a:lnTo>
                  <a:lnTo>
                    <a:pt x="644502" y="437935"/>
                  </a:lnTo>
                  <a:lnTo>
                    <a:pt x="599793" y="465489"/>
                  </a:lnTo>
                  <a:lnTo>
                    <a:pt x="556696" y="493539"/>
                  </a:lnTo>
                  <a:lnTo>
                    <a:pt x="515209" y="522067"/>
                  </a:lnTo>
                  <a:lnTo>
                    <a:pt x="475333" y="551053"/>
                  </a:lnTo>
                  <a:lnTo>
                    <a:pt x="437066" y="580481"/>
                  </a:lnTo>
                  <a:lnTo>
                    <a:pt x="400409" y="610331"/>
                  </a:lnTo>
                  <a:lnTo>
                    <a:pt x="365360" y="640586"/>
                  </a:lnTo>
                  <a:lnTo>
                    <a:pt x="331920" y="671227"/>
                  </a:lnTo>
                  <a:lnTo>
                    <a:pt x="300087" y="702236"/>
                  </a:lnTo>
                  <a:lnTo>
                    <a:pt x="269861" y="733596"/>
                  </a:lnTo>
                  <a:lnTo>
                    <a:pt x="241241" y="765287"/>
                  </a:lnTo>
                  <a:lnTo>
                    <a:pt x="214228" y="797291"/>
                  </a:lnTo>
                  <a:lnTo>
                    <a:pt x="188820" y="829591"/>
                  </a:lnTo>
                  <a:lnTo>
                    <a:pt x="165017" y="862168"/>
                  </a:lnTo>
                  <a:lnTo>
                    <a:pt x="142818" y="895004"/>
                  </a:lnTo>
                  <a:lnTo>
                    <a:pt x="122224" y="928081"/>
                  </a:lnTo>
                  <a:lnTo>
                    <a:pt x="103232" y="961381"/>
                  </a:lnTo>
                  <a:lnTo>
                    <a:pt x="70058" y="1028575"/>
                  </a:lnTo>
                  <a:lnTo>
                    <a:pt x="43290" y="1096441"/>
                  </a:lnTo>
                  <a:lnTo>
                    <a:pt x="22926" y="1164833"/>
                  </a:lnTo>
                  <a:lnTo>
                    <a:pt x="8960" y="1233606"/>
                  </a:lnTo>
                  <a:lnTo>
                    <a:pt x="1389" y="1302614"/>
                  </a:lnTo>
                  <a:lnTo>
                    <a:pt x="0" y="1337161"/>
                  </a:lnTo>
                  <a:lnTo>
                    <a:pt x="207" y="1371712"/>
                  </a:lnTo>
                  <a:lnTo>
                    <a:pt x="5412" y="1440754"/>
                  </a:lnTo>
                  <a:lnTo>
                    <a:pt x="16999" y="1509595"/>
                  </a:lnTo>
                  <a:lnTo>
                    <a:pt x="34963" y="1578089"/>
                  </a:lnTo>
                  <a:lnTo>
                    <a:pt x="59301" y="1646090"/>
                  </a:lnTo>
                  <a:lnTo>
                    <a:pt x="90008" y="1713453"/>
                  </a:lnTo>
                  <a:lnTo>
                    <a:pt x="127080" y="1780032"/>
                  </a:lnTo>
                  <a:lnTo>
                    <a:pt x="148001" y="1812982"/>
                  </a:lnTo>
                  <a:lnTo>
                    <a:pt x="170512" y="1845682"/>
                  </a:lnTo>
                  <a:lnTo>
                    <a:pt x="194612" y="1878113"/>
                  </a:lnTo>
                  <a:lnTo>
                    <a:pt x="220301" y="1910257"/>
                  </a:lnTo>
                  <a:lnTo>
                    <a:pt x="247578" y="1942096"/>
                  </a:lnTo>
                  <a:lnTo>
                    <a:pt x="276442" y="1973611"/>
                  </a:lnTo>
                  <a:lnTo>
                    <a:pt x="306893" y="2004786"/>
                  </a:lnTo>
                  <a:lnTo>
                    <a:pt x="338931" y="2035600"/>
                  </a:lnTo>
                  <a:lnTo>
                    <a:pt x="372555" y="2066037"/>
                  </a:lnTo>
                  <a:lnTo>
                    <a:pt x="407764" y="2096077"/>
                  </a:lnTo>
                  <a:lnTo>
                    <a:pt x="444558" y="2125703"/>
                  </a:lnTo>
                  <a:lnTo>
                    <a:pt x="482936" y="2154897"/>
                  </a:lnTo>
                  <a:lnTo>
                    <a:pt x="522898" y="2183640"/>
                  </a:lnTo>
                  <a:lnTo>
                    <a:pt x="564444" y="2211914"/>
                  </a:lnTo>
                  <a:lnTo>
                    <a:pt x="607572" y="2239701"/>
                  </a:lnTo>
                  <a:lnTo>
                    <a:pt x="652283" y="2266983"/>
                  </a:lnTo>
                  <a:lnTo>
                    <a:pt x="698575" y="2293741"/>
                  </a:lnTo>
                  <a:lnTo>
                    <a:pt x="746448" y="2319958"/>
                  </a:lnTo>
                  <a:lnTo>
                    <a:pt x="170681" y="3278274"/>
                  </a:lnTo>
                  <a:lnTo>
                    <a:pt x="1530800" y="2601136"/>
                  </a:lnTo>
                  <a:lnTo>
                    <a:pt x="1581480" y="2612093"/>
                  </a:lnTo>
                  <a:lnTo>
                    <a:pt x="1632410" y="2622398"/>
                  </a:lnTo>
                  <a:lnTo>
                    <a:pt x="1683572" y="2632052"/>
                  </a:lnTo>
                  <a:lnTo>
                    <a:pt x="1734949" y="2641057"/>
                  </a:lnTo>
                  <a:lnTo>
                    <a:pt x="1786521" y="2649415"/>
                  </a:lnTo>
                  <a:lnTo>
                    <a:pt x="1838272" y="2657129"/>
                  </a:lnTo>
                  <a:lnTo>
                    <a:pt x="1890183" y="2664201"/>
                  </a:lnTo>
                  <a:lnTo>
                    <a:pt x="1942236" y="2670633"/>
                  </a:lnTo>
                  <a:lnTo>
                    <a:pt x="1994412" y="2676426"/>
                  </a:lnTo>
                  <a:lnTo>
                    <a:pt x="2046694" y="2681583"/>
                  </a:lnTo>
                  <a:lnTo>
                    <a:pt x="2099063" y="2686107"/>
                  </a:lnTo>
                  <a:lnTo>
                    <a:pt x="2151502" y="2689998"/>
                  </a:lnTo>
                  <a:lnTo>
                    <a:pt x="2203993" y="2693260"/>
                  </a:lnTo>
                  <a:lnTo>
                    <a:pt x="2256517" y="2695894"/>
                  </a:lnTo>
                  <a:lnTo>
                    <a:pt x="2309055" y="2697903"/>
                  </a:lnTo>
                  <a:lnTo>
                    <a:pt x="2361591" y="2699288"/>
                  </a:lnTo>
                  <a:lnTo>
                    <a:pt x="2414106" y="2700051"/>
                  </a:lnTo>
                  <a:lnTo>
                    <a:pt x="2466582" y="2700195"/>
                  </a:lnTo>
                  <a:lnTo>
                    <a:pt x="2519001" y="2699723"/>
                  </a:lnTo>
                  <a:lnTo>
                    <a:pt x="2571344" y="2698635"/>
                  </a:lnTo>
                  <a:lnTo>
                    <a:pt x="2623594" y="2696934"/>
                  </a:lnTo>
                  <a:lnTo>
                    <a:pt x="2675733" y="2694622"/>
                  </a:lnTo>
                  <a:lnTo>
                    <a:pt x="2727742" y="2691701"/>
                  </a:lnTo>
                  <a:lnTo>
                    <a:pt x="2779603" y="2688174"/>
                  </a:lnTo>
                  <a:lnTo>
                    <a:pt x="2831298" y="2684042"/>
                  </a:lnTo>
                  <a:lnTo>
                    <a:pt x="2882810" y="2679308"/>
                  </a:lnTo>
                  <a:lnTo>
                    <a:pt x="2934120" y="2673973"/>
                  </a:lnTo>
                  <a:lnTo>
                    <a:pt x="2985209" y="2668040"/>
                  </a:lnTo>
                  <a:lnTo>
                    <a:pt x="3036061" y="2661510"/>
                  </a:lnTo>
                  <a:lnTo>
                    <a:pt x="3086656" y="2654387"/>
                  </a:lnTo>
                  <a:lnTo>
                    <a:pt x="3136977" y="2646672"/>
                  </a:lnTo>
                  <a:lnTo>
                    <a:pt x="3187005" y="2638366"/>
                  </a:lnTo>
                  <a:lnTo>
                    <a:pt x="3236723" y="2629473"/>
                  </a:lnTo>
                  <a:lnTo>
                    <a:pt x="3286113" y="2619994"/>
                  </a:lnTo>
                  <a:lnTo>
                    <a:pt x="3335155" y="2609932"/>
                  </a:lnTo>
                  <a:lnTo>
                    <a:pt x="3383833" y="2599287"/>
                  </a:lnTo>
                  <a:lnTo>
                    <a:pt x="3432128" y="2588064"/>
                  </a:lnTo>
                  <a:lnTo>
                    <a:pt x="3480021" y="2576263"/>
                  </a:lnTo>
                  <a:lnTo>
                    <a:pt x="3527496" y="2563887"/>
                  </a:lnTo>
                  <a:lnTo>
                    <a:pt x="3574534" y="2550938"/>
                  </a:lnTo>
                  <a:lnTo>
                    <a:pt x="3621116" y="2537418"/>
                  </a:lnTo>
                  <a:lnTo>
                    <a:pt x="3667225" y="2523329"/>
                  </a:lnTo>
                  <a:lnTo>
                    <a:pt x="3712842" y="2508673"/>
                  </a:lnTo>
                  <a:lnTo>
                    <a:pt x="3757950" y="2493452"/>
                  </a:lnTo>
                  <a:lnTo>
                    <a:pt x="3802530" y="2477669"/>
                  </a:lnTo>
                  <a:lnTo>
                    <a:pt x="3846564" y="2461325"/>
                  </a:lnTo>
                  <a:lnTo>
                    <a:pt x="3890034" y="2444422"/>
                  </a:lnTo>
                  <a:lnTo>
                    <a:pt x="3932923" y="2426964"/>
                  </a:lnTo>
                  <a:lnTo>
                    <a:pt x="3975211" y="2408951"/>
                  </a:lnTo>
                  <a:lnTo>
                    <a:pt x="4016881" y="2390385"/>
                  </a:lnTo>
                  <a:lnTo>
                    <a:pt x="4057915" y="2371270"/>
                  </a:lnTo>
                  <a:lnTo>
                    <a:pt x="4098295" y="2351607"/>
                  </a:lnTo>
                  <a:lnTo>
                    <a:pt x="4138002" y="2331398"/>
                  </a:lnTo>
                  <a:lnTo>
                    <a:pt x="4177018" y="2310645"/>
                  </a:lnTo>
                  <a:lnTo>
                    <a:pt x="4215326" y="2289351"/>
                  </a:lnTo>
                  <a:lnTo>
                    <a:pt x="4261650" y="2262310"/>
                  </a:lnTo>
                  <a:lnTo>
                    <a:pt x="4306362" y="2234755"/>
                  </a:lnTo>
                  <a:lnTo>
                    <a:pt x="4349462" y="2206704"/>
                  </a:lnTo>
                  <a:lnTo>
                    <a:pt x="4390951" y="2178176"/>
                  </a:lnTo>
                  <a:lnTo>
                    <a:pt x="4430830" y="2149189"/>
                  </a:lnTo>
                  <a:lnTo>
                    <a:pt x="4469099" y="2119760"/>
                  </a:lnTo>
                  <a:lnTo>
                    <a:pt x="4505759" y="2089909"/>
                  </a:lnTo>
                  <a:lnTo>
                    <a:pt x="4540810" y="2059653"/>
                  </a:lnTo>
                  <a:lnTo>
                    <a:pt x="4574253" y="2029010"/>
                  </a:lnTo>
                  <a:lnTo>
                    <a:pt x="4606088" y="1997999"/>
                  </a:lnTo>
                  <a:lnTo>
                    <a:pt x="4636316" y="1966638"/>
                  </a:lnTo>
                  <a:lnTo>
                    <a:pt x="4664937" y="1934946"/>
                  </a:lnTo>
                  <a:lnTo>
                    <a:pt x="4691952" y="1902939"/>
                  </a:lnTo>
                  <a:lnTo>
                    <a:pt x="4717361" y="1870637"/>
                  </a:lnTo>
                  <a:lnTo>
                    <a:pt x="4741166" y="1838058"/>
                  </a:lnTo>
                  <a:lnTo>
                    <a:pt x="4763366" y="1805220"/>
                  </a:lnTo>
                  <a:lnTo>
                    <a:pt x="4783962" y="1772141"/>
                  </a:lnTo>
                  <a:lnTo>
                    <a:pt x="4802954" y="1738840"/>
                  </a:lnTo>
                  <a:lnTo>
                    <a:pt x="4836131" y="1671642"/>
                  </a:lnTo>
                  <a:lnTo>
                    <a:pt x="4862900" y="1603771"/>
                  </a:lnTo>
                  <a:lnTo>
                    <a:pt x="4883265" y="1535375"/>
                  </a:lnTo>
                  <a:lnTo>
                    <a:pt x="4897232" y="1466598"/>
                  </a:lnTo>
                  <a:lnTo>
                    <a:pt x="4904803" y="1397586"/>
                  </a:lnTo>
                  <a:lnTo>
                    <a:pt x="4906192" y="1363037"/>
                  </a:lnTo>
                  <a:lnTo>
                    <a:pt x="4905984" y="1328485"/>
                  </a:lnTo>
                  <a:lnTo>
                    <a:pt x="4900779" y="1259439"/>
                  </a:lnTo>
                  <a:lnTo>
                    <a:pt x="4889191" y="1190596"/>
                  </a:lnTo>
                  <a:lnTo>
                    <a:pt x="4871225" y="1122101"/>
                  </a:lnTo>
                  <a:lnTo>
                    <a:pt x="4846886" y="1054099"/>
                  </a:lnTo>
                  <a:lnTo>
                    <a:pt x="4816177" y="986735"/>
                  </a:lnTo>
                  <a:lnTo>
                    <a:pt x="4779103" y="920156"/>
                  </a:lnTo>
                  <a:lnTo>
                    <a:pt x="4758181" y="887207"/>
                  </a:lnTo>
                  <a:lnTo>
                    <a:pt x="4735669" y="854508"/>
                  </a:lnTo>
                  <a:lnTo>
                    <a:pt x="4711567" y="822078"/>
                  </a:lnTo>
                  <a:lnTo>
                    <a:pt x="4685877" y="789935"/>
                  </a:lnTo>
                  <a:lnTo>
                    <a:pt x="4658598" y="758098"/>
                  </a:lnTo>
                  <a:lnTo>
                    <a:pt x="4629732" y="726584"/>
                  </a:lnTo>
                  <a:lnTo>
                    <a:pt x="4599279" y="695412"/>
                  </a:lnTo>
                  <a:lnTo>
                    <a:pt x="4567240" y="664600"/>
                  </a:lnTo>
                  <a:lnTo>
                    <a:pt x="4533614" y="634167"/>
                  </a:lnTo>
                  <a:lnTo>
                    <a:pt x="4498403" y="604129"/>
                  </a:lnTo>
                  <a:lnTo>
                    <a:pt x="4461607" y="574507"/>
                  </a:lnTo>
                  <a:lnTo>
                    <a:pt x="4423227" y="545317"/>
                  </a:lnTo>
                  <a:lnTo>
                    <a:pt x="4383262" y="516578"/>
                  </a:lnTo>
                  <a:lnTo>
                    <a:pt x="4341715" y="488308"/>
                  </a:lnTo>
                  <a:lnTo>
                    <a:pt x="4298584" y="460526"/>
                  </a:lnTo>
                  <a:lnTo>
                    <a:pt x="4253871" y="433250"/>
                  </a:lnTo>
                  <a:lnTo>
                    <a:pt x="4207576" y="406497"/>
                  </a:lnTo>
                  <a:lnTo>
                    <a:pt x="4159700" y="380287"/>
                  </a:lnTo>
                  <a:lnTo>
                    <a:pt x="4119932" y="359546"/>
                  </a:lnTo>
                  <a:lnTo>
                    <a:pt x="4079545" y="339389"/>
                  </a:lnTo>
                  <a:lnTo>
                    <a:pt x="4038558" y="319815"/>
                  </a:lnTo>
                  <a:lnTo>
                    <a:pt x="3996989" y="300824"/>
                  </a:lnTo>
                  <a:lnTo>
                    <a:pt x="3954855" y="282416"/>
                  </a:lnTo>
                  <a:lnTo>
                    <a:pt x="3912174" y="264590"/>
                  </a:lnTo>
                  <a:lnTo>
                    <a:pt x="3868963" y="247347"/>
                  </a:lnTo>
                  <a:lnTo>
                    <a:pt x="3825240" y="230687"/>
                  </a:lnTo>
                  <a:lnTo>
                    <a:pt x="3781022" y="214608"/>
                  </a:lnTo>
                  <a:lnTo>
                    <a:pt x="3736328" y="199112"/>
                  </a:lnTo>
                  <a:lnTo>
                    <a:pt x="3691175" y="184197"/>
                  </a:lnTo>
                  <a:lnTo>
                    <a:pt x="3645581" y="169865"/>
                  </a:lnTo>
                  <a:lnTo>
                    <a:pt x="3599562" y="156114"/>
                  </a:lnTo>
                  <a:lnTo>
                    <a:pt x="3553137" y="142944"/>
                  </a:lnTo>
                  <a:lnTo>
                    <a:pt x="3506324" y="130356"/>
                  </a:lnTo>
                  <a:lnTo>
                    <a:pt x="3459140" y="118348"/>
                  </a:lnTo>
                  <a:lnTo>
                    <a:pt x="3411602" y="106922"/>
                  </a:lnTo>
                  <a:lnTo>
                    <a:pt x="3363728" y="96077"/>
                  </a:lnTo>
                  <a:lnTo>
                    <a:pt x="3315537" y="85812"/>
                  </a:lnTo>
                  <a:lnTo>
                    <a:pt x="3267045" y="76127"/>
                  </a:lnTo>
                  <a:lnTo>
                    <a:pt x="3218270" y="67023"/>
                  </a:lnTo>
                  <a:lnTo>
                    <a:pt x="3169230" y="58500"/>
                  </a:lnTo>
                  <a:lnTo>
                    <a:pt x="3119942" y="50556"/>
                  </a:lnTo>
                  <a:lnTo>
                    <a:pt x="3070424" y="43192"/>
                  </a:lnTo>
                  <a:lnTo>
                    <a:pt x="3020694" y="36408"/>
                  </a:lnTo>
                  <a:lnTo>
                    <a:pt x="2970769" y="30203"/>
                  </a:lnTo>
                  <a:lnTo>
                    <a:pt x="2920667" y="24578"/>
                  </a:lnTo>
                  <a:lnTo>
                    <a:pt x="2870406" y="19532"/>
                  </a:lnTo>
                  <a:lnTo>
                    <a:pt x="2820002" y="15066"/>
                  </a:lnTo>
                  <a:lnTo>
                    <a:pt x="2769475" y="11178"/>
                  </a:lnTo>
                  <a:lnTo>
                    <a:pt x="2718841" y="7869"/>
                  </a:lnTo>
                  <a:lnTo>
                    <a:pt x="2668117" y="5138"/>
                  </a:lnTo>
                  <a:lnTo>
                    <a:pt x="2617323" y="2986"/>
                  </a:lnTo>
                  <a:lnTo>
                    <a:pt x="2566475" y="1413"/>
                  </a:lnTo>
                  <a:lnTo>
                    <a:pt x="2515590" y="417"/>
                  </a:lnTo>
                  <a:lnTo>
                    <a:pt x="24646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9070" y="2563445"/>
              <a:ext cx="4906645" cy="3278504"/>
            </a:xfrm>
            <a:custGeom>
              <a:avLst/>
              <a:gdLst/>
              <a:ahLst/>
              <a:cxnLst/>
              <a:rect l="l" t="t" r="r" b="b"/>
              <a:pathLst>
                <a:path w="4906645" h="3278504">
                  <a:moveTo>
                    <a:pt x="170681" y="3278274"/>
                  </a:moveTo>
                  <a:lnTo>
                    <a:pt x="746448" y="2319958"/>
                  </a:lnTo>
                  <a:lnTo>
                    <a:pt x="698575" y="2293741"/>
                  </a:lnTo>
                  <a:lnTo>
                    <a:pt x="652283" y="2266983"/>
                  </a:lnTo>
                  <a:lnTo>
                    <a:pt x="607572" y="2239701"/>
                  </a:lnTo>
                  <a:lnTo>
                    <a:pt x="564444" y="2211914"/>
                  </a:lnTo>
                  <a:lnTo>
                    <a:pt x="522898" y="2183640"/>
                  </a:lnTo>
                  <a:lnTo>
                    <a:pt x="482936" y="2154897"/>
                  </a:lnTo>
                  <a:lnTo>
                    <a:pt x="444558" y="2125703"/>
                  </a:lnTo>
                  <a:lnTo>
                    <a:pt x="407764" y="2096077"/>
                  </a:lnTo>
                  <a:lnTo>
                    <a:pt x="372555" y="2066037"/>
                  </a:lnTo>
                  <a:lnTo>
                    <a:pt x="338931" y="2035600"/>
                  </a:lnTo>
                  <a:lnTo>
                    <a:pt x="306893" y="2004786"/>
                  </a:lnTo>
                  <a:lnTo>
                    <a:pt x="276442" y="1973611"/>
                  </a:lnTo>
                  <a:lnTo>
                    <a:pt x="247578" y="1942096"/>
                  </a:lnTo>
                  <a:lnTo>
                    <a:pt x="220301" y="1910257"/>
                  </a:lnTo>
                  <a:lnTo>
                    <a:pt x="194612" y="1878113"/>
                  </a:lnTo>
                  <a:lnTo>
                    <a:pt x="170512" y="1845682"/>
                  </a:lnTo>
                  <a:lnTo>
                    <a:pt x="148001" y="1812982"/>
                  </a:lnTo>
                  <a:lnTo>
                    <a:pt x="127080" y="1780032"/>
                  </a:lnTo>
                  <a:lnTo>
                    <a:pt x="107748" y="1746849"/>
                  </a:lnTo>
                  <a:lnTo>
                    <a:pt x="73859" y="1679860"/>
                  </a:lnTo>
                  <a:lnTo>
                    <a:pt x="46336" y="1612160"/>
                  </a:lnTo>
                  <a:lnTo>
                    <a:pt x="25184" y="1543894"/>
                  </a:lnTo>
                  <a:lnTo>
                    <a:pt x="10408" y="1475209"/>
                  </a:lnTo>
                  <a:lnTo>
                    <a:pt x="2012" y="1406249"/>
                  </a:lnTo>
                  <a:lnTo>
                    <a:pt x="0" y="1337161"/>
                  </a:lnTo>
                  <a:lnTo>
                    <a:pt x="1389" y="1302614"/>
                  </a:lnTo>
                  <a:lnTo>
                    <a:pt x="8960" y="1233606"/>
                  </a:lnTo>
                  <a:lnTo>
                    <a:pt x="22926" y="1164833"/>
                  </a:lnTo>
                  <a:lnTo>
                    <a:pt x="43290" y="1096441"/>
                  </a:lnTo>
                  <a:lnTo>
                    <a:pt x="70058" y="1028575"/>
                  </a:lnTo>
                  <a:lnTo>
                    <a:pt x="103232" y="961381"/>
                  </a:lnTo>
                  <a:lnTo>
                    <a:pt x="122224" y="928081"/>
                  </a:lnTo>
                  <a:lnTo>
                    <a:pt x="142818" y="895004"/>
                  </a:lnTo>
                  <a:lnTo>
                    <a:pt x="165017" y="862168"/>
                  </a:lnTo>
                  <a:lnTo>
                    <a:pt x="188820" y="829591"/>
                  </a:lnTo>
                  <a:lnTo>
                    <a:pt x="214228" y="797291"/>
                  </a:lnTo>
                  <a:lnTo>
                    <a:pt x="241241" y="765287"/>
                  </a:lnTo>
                  <a:lnTo>
                    <a:pt x="269861" y="733596"/>
                  </a:lnTo>
                  <a:lnTo>
                    <a:pt x="300087" y="702236"/>
                  </a:lnTo>
                  <a:lnTo>
                    <a:pt x="331920" y="671227"/>
                  </a:lnTo>
                  <a:lnTo>
                    <a:pt x="365360" y="640586"/>
                  </a:lnTo>
                  <a:lnTo>
                    <a:pt x="400409" y="610331"/>
                  </a:lnTo>
                  <a:lnTo>
                    <a:pt x="437066" y="580481"/>
                  </a:lnTo>
                  <a:lnTo>
                    <a:pt x="475333" y="551053"/>
                  </a:lnTo>
                  <a:lnTo>
                    <a:pt x="515209" y="522067"/>
                  </a:lnTo>
                  <a:lnTo>
                    <a:pt x="556696" y="493539"/>
                  </a:lnTo>
                  <a:lnTo>
                    <a:pt x="599793" y="465489"/>
                  </a:lnTo>
                  <a:lnTo>
                    <a:pt x="644502" y="437935"/>
                  </a:lnTo>
                  <a:lnTo>
                    <a:pt x="690822" y="410894"/>
                  </a:lnTo>
                  <a:lnTo>
                    <a:pt x="729367" y="389463"/>
                  </a:lnTo>
                  <a:lnTo>
                    <a:pt x="768563" y="368604"/>
                  </a:lnTo>
                  <a:lnTo>
                    <a:pt x="808393" y="348317"/>
                  </a:lnTo>
                  <a:lnTo>
                    <a:pt x="848839" y="328603"/>
                  </a:lnTo>
                  <a:lnTo>
                    <a:pt x="889883" y="309461"/>
                  </a:lnTo>
                  <a:lnTo>
                    <a:pt x="931508" y="290892"/>
                  </a:lnTo>
                  <a:lnTo>
                    <a:pt x="973696" y="272896"/>
                  </a:lnTo>
                  <a:lnTo>
                    <a:pt x="1016430" y="255472"/>
                  </a:lnTo>
                  <a:lnTo>
                    <a:pt x="1059691" y="238622"/>
                  </a:lnTo>
                  <a:lnTo>
                    <a:pt x="1103463" y="222346"/>
                  </a:lnTo>
                  <a:lnTo>
                    <a:pt x="1147727" y="206642"/>
                  </a:lnTo>
                  <a:lnTo>
                    <a:pt x="1192467" y="191513"/>
                  </a:lnTo>
                  <a:lnTo>
                    <a:pt x="1237664" y="176957"/>
                  </a:lnTo>
                  <a:lnTo>
                    <a:pt x="1283300" y="162975"/>
                  </a:lnTo>
                  <a:lnTo>
                    <a:pt x="1329359" y="149567"/>
                  </a:lnTo>
                  <a:lnTo>
                    <a:pt x="1375823" y="136734"/>
                  </a:lnTo>
                  <a:lnTo>
                    <a:pt x="1422673" y="124475"/>
                  </a:lnTo>
                  <a:lnTo>
                    <a:pt x="1469892" y="112790"/>
                  </a:lnTo>
                  <a:lnTo>
                    <a:pt x="1517463" y="101680"/>
                  </a:lnTo>
                  <a:lnTo>
                    <a:pt x="1565369" y="91145"/>
                  </a:lnTo>
                  <a:lnTo>
                    <a:pt x="1613590" y="81185"/>
                  </a:lnTo>
                  <a:lnTo>
                    <a:pt x="1662111" y="71801"/>
                  </a:lnTo>
                  <a:lnTo>
                    <a:pt x="1710912" y="62991"/>
                  </a:lnTo>
                  <a:lnTo>
                    <a:pt x="1759977" y="54758"/>
                  </a:lnTo>
                  <a:lnTo>
                    <a:pt x="1809288" y="47099"/>
                  </a:lnTo>
                  <a:lnTo>
                    <a:pt x="1858827" y="40017"/>
                  </a:lnTo>
                  <a:lnTo>
                    <a:pt x="1908577" y="33511"/>
                  </a:lnTo>
                  <a:lnTo>
                    <a:pt x="1958520" y="27580"/>
                  </a:lnTo>
                  <a:lnTo>
                    <a:pt x="2008638" y="22226"/>
                  </a:lnTo>
                  <a:lnTo>
                    <a:pt x="2058914" y="17449"/>
                  </a:lnTo>
                  <a:lnTo>
                    <a:pt x="2109331" y="13248"/>
                  </a:lnTo>
                  <a:lnTo>
                    <a:pt x="2159869" y="9624"/>
                  </a:lnTo>
                  <a:lnTo>
                    <a:pt x="2210513" y="6577"/>
                  </a:lnTo>
                  <a:lnTo>
                    <a:pt x="2261244" y="4106"/>
                  </a:lnTo>
                  <a:lnTo>
                    <a:pt x="2312044" y="2213"/>
                  </a:lnTo>
                  <a:lnTo>
                    <a:pt x="2362897" y="898"/>
                  </a:lnTo>
                  <a:lnTo>
                    <a:pt x="2413784" y="160"/>
                  </a:lnTo>
                  <a:lnTo>
                    <a:pt x="2464687" y="0"/>
                  </a:lnTo>
                  <a:lnTo>
                    <a:pt x="2515590" y="417"/>
                  </a:lnTo>
                  <a:lnTo>
                    <a:pt x="2566475" y="1413"/>
                  </a:lnTo>
                  <a:lnTo>
                    <a:pt x="2617323" y="2986"/>
                  </a:lnTo>
                  <a:lnTo>
                    <a:pt x="2668117" y="5138"/>
                  </a:lnTo>
                  <a:lnTo>
                    <a:pt x="2718841" y="7869"/>
                  </a:lnTo>
                  <a:lnTo>
                    <a:pt x="2769475" y="11178"/>
                  </a:lnTo>
                  <a:lnTo>
                    <a:pt x="2820002" y="15066"/>
                  </a:lnTo>
                  <a:lnTo>
                    <a:pt x="2870406" y="19532"/>
                  </a:lnTo>
                  <a:lnTo>
                    <a:pt x="2920667" y="24578"/>
                  </a:lnTo>
                  <a:lnTo>
                    <a:pt x="2970769" y="30203"/>
                  </a:lnTo>
                  <a:lnTo>
                    <a:pt x="3020694" y="36408"/>
                  </a:lnTo>
                  <a:lnTo>
                    <a:pt x="3070424" y="43192"/>
                  </a:lnTo>
                  <a:lnTo>
                    <a:pt x="3119942" y="50556"/>
                  </a:lnTo>
                  <a:lnTo>
                    <a:pt x="3169230" y="58500"/>
                  </a:lnTo>
                  <a:lnTo>
                    <a:pt x="3218270" y="67023"/>
                  </a:lnTo>
                  <a:lnTo>
                    <a:pt x="3267045" y="76127"/>
                  </a:lnTo>
                  <a:lnTo>
                    <a:pt x="3315537" y="85812"/>
                  </a:lnTo>
                  <a:lnTo>
                    <a:pt x="3363728" y="96077"/>
                  </a:lnTo>
                  <a:lnTo>
                    <a:pt x="3411602" y="106922"/>
                  </a:lnTo>
                  <a:lnTo>
                    <a:pt x="3459140" y="118348"/>
                  </a:lnTo>
                  <a:lnTo>
                    <a:pt x="3506324" y="130356"/>
                  </a:lnTo>
                  <a:lnTo>
                    <a:pt x="3553137" y="142944"/>
                  </a:lnTo>
                  <a:lnTo>
                    <a:pt x="3599562" y="156114"/>
                  </a:lnTo>
                  <a:lnTo>
                    <a:pt x="3645581" y="169865"/>
                  </a:lnTo>
                  <a:lnTo>
                    <a:pt x="3691175" y="184197"/>
                  </a:lnTo>
                  <a:lnTo>
                    <a:pt x="3736328" y="199112"/>
                  </a:lnTo>
                  <a:lnTo>
                    <a:pt x="3781022" y="214608"/>
                  </a:lnTo>
                  <a:lnTo>
                    <a:pt x="3825240" y="230687"/>
                  </a:lnTo>
                  <a:lnTo>
                    <a:pt x="3868963" y="247347"/>
                  </a:lnTo>
                  <a:lnTo>
                    <a:pt x="3912174" y="264590"/>
                  </a:lnTo>
                  <a:lnTo>
                    <a:pt x="3954855" y="282416"/>
                  </a:lnTo>
                  <a:lnTo>
                    <a:pt x="3996989" y="300824"/>
                  </a:lnTo>
                  <a:lnTo>
                    <a:pt x="4038558" y="319815"/>
                  </a:lnTo>
                  <a:lnTo>
                    <a:pt x="4079545" y="339389"/>
                  </a:lnTo>
                  <a:lnTo>
                    <a:pt x="4119932" y="359546"/>
                  </a:lnTo>
                  <a:lnTo>
                    <a:pt x="4159700" y="380287"/>
                  </a:lnTo>
                  <a:lnTo>
                    <a:pt x="4207576" y="406497"/>
                  </a:lnTo>
                  <a:lnTo>
                    <a:pt x="4253871" y="433250"/>
                  </a:lnTo>
                  <a:lnTo>
                    <a:pt x="4298584" y="460526"/>
                  </a:lnTo>
                  <a:lnTo>
                    <a:pt x="4341715" y="488308"/>
                  </a:lnTo>
                  <a:lnTo>
                    <a:pt x="4383262" y="516578"/>
                  </a:lnTo>
                  <a:lnTo>
                    <a:pt x="4423227" y="545317"/>
                  </a:lnTo>
                  <a:lnTo>
                    <a:pt x="4461607" y="574507"/>
                  </a:lnTo>
                  <a:lnTo>
                    <a:pt x="4498403" y="604129"/>
                  </a:lnTo>
                  <a:lnTo>
                    <a:pt x="4533614" y="634167"/>
                  </a:lnTo>
                  <a:lnTo>
                    <a:pt x="4567240" y="664600"/>
                  </a:lnTo>
                  <a:lnTo>
                    <a:pt x="4599279" y="695412"/>
                  </a:lnTo>
                  <a:lnTo>
                    <a:pt x="4629732" y="726584"/>
                  </a:lnTo>
                  <a:lnTo>
                    <a:pt x="4658598" y="758098"/>
                  </a:lnTo>
                  <a:lnTo>
                    <a:pt x="4685877" y="789935"/>
                  </a:lnTo>
                  <a:lnTo>
                    <a:pt x="4711567" y="822078"/>
                  </a:lnTo>
                  <a:lnTo>
                    <a:pt x="4735669" y="854508"/>
                  </a:lnTo>
                  <a:lnTo>
                    <a:pt x="4758181" y="887207"/>
                  </a:lnTo>
                  <a:lnTo>
                    <a:pt x="4779103" y="920156"/>
                  </a:lnTo>
                  <a:lnTo>
                    <a:pt x="4798436" y="953339"/>
                  </a:lnTo>
                  <a:lnTo>
                    <a:pt x="4832328" y="1020328"/>
                  </a:lnTo>
                  <a:lnTo>
                    <a:pt x="4859852" y="1088029"/>
                  </a:lnTo>
                  <a:lnTo>
                    <a:pt x="4881005" y="1156296"/>
                  </a:lnTo>
                  <a:lnTo>
                    <a:pt x="4895782" y="1224984"/>
                  </a:lnTo>
                  <a:lnTo>
                    <a:pt x="4904179" y="1293946"/>
                  </a:lnTo>
                  <a:lnTo>
                    <a:pt x="4906192" y="1363037"/>
                  </a:lnTo>
                  <a:lnTo>
                    <a:pt x="4904803" y="1397586"/>
                  </a:lnTo>
                  <a:lnTo>
                    <a:pt x="4897232" y="1466598"/>
                  </a:lnTo>
                  <a:lnTo>
                    <a:pt x="4883265" y="1535375"/>
                  </a:lnTo>
                  <a:lnTo>
                    <a:pt x="4862900" y="1603771"/>
                  </a:lnTo>
                  <a:lnTo>
                    <a:pt x="4836131" y="1671642"/>
                  </a:lnTo>
                  <a:lnTo>
                    <a:pt x="4802954" y="1738840"/>
                  </a:lnTo>
                  <a:lnTo>
                    <a:pt x="4783962" y="1772141"/>
                  </a:lnTo>
                  <a:lnTo>
                    <a:pt x="4763366" y="1805220"/>
                  </a:lnTo>
                  <a:lnTo>
                    <a:pt x="4741166" y="1838058"/>
                  </a:lnTo>
                  <a:lnTo>
                    <a:pt x="4717361" y="1870637"/>
                  </a:lnTo>
                  <a:lnTo>
                    <a:pt x="4691952" y="1902939"/>
                  </a:lnTo>
                  <a:lnTo>
                    <a:pt x="4664937" y="1934946"/>
                  </a:lnTo>
                  <a:lnTo>
                    <a:pt x="4636316" y="1966638"/>
                  </a:lnTo>
                  <a:lnTo>
                    <a:pt x="4606088" y="1997999"/>
                  </a:lnTo>
                  <a:lnTo>
                    <a:pt x="4574253" y="2029010"/>
                  </a:lnTo>
                  <a:lnTo>
                    <a:pt x="4540810" y="2059653"/>
                  </a:lnTo>
                  <a:lnTo>
                    <a:pt x="4505759" y="2089909"/>
                  </a:lnTo>
                  <a:lnTo>
                    <a:pt x="4469099" y="2119760"/>
                  </a:lnTo>
                  <a:lnTo>
                    <a:pt x="4430830" y="2149189"/>
                  </a:lnTo>
                  <a:lnTo>
                    <a:pt x="4390951" y="2178176"/>
                  </a:lnTo>
                  <a:lnTo>
                    <a:pt x="4349462" y="2206704"/>
                  </a:lnTo>
                  <a:lnTo>
                    <a:pt x="4306362" y="2234755"/>
                  </a:lnTo>
                  <a:lnTo>
                    <a:pt x="4261650" y="2262310"/>
                  </a:lnTo>
                  <a:lnTo>
                    <a:pt x="4215326" y="2289351"/>
                  </a:lnTo>
                  <a:lnTo>
                    <a:pt x="4177018" y="2310645"/>
                  </a:lnTo>
                  <a:lnTo>
                    <a:pt x="4138002" y="2331398"/>
                  </a:lnTo>
                  <a:lnTo>
                    <a:pt x="4098295" y="2351607"/>
                  </a:lnTo>
                  <a:lnTo>
                    <a:pt x="4057915" y="2371270"/>
                  </a:lnTo>
                  <a:lnTo>
                    <a:pt x="4016881" y="2390385"/>
                  </a:lnTo>
                  <a:lnTo>
                    <a:pt x="3975211" y="2408951"/>
                  </a:lnTo>
                  <a:lnTo>
                    <a:pt x="3932923" y="2426964"/>
                  </a:lnTo>
                  <a:lnTo>
                    <a:pt x="3890034" y="2444422"/>
                  </a:lnTo>
                  <a:lnTo>
                    <a:pt x="3846564" y="2461325"/>
                  </a:lnTo>
                  <a:lnTo>
                    <a:pt x="3802530" y="2477669"/>
                  </a:lnTo>
                  <a:lnTo>
                    <a:pt x="3757950" y="2493452"/>
                  </a:lnTo>
                  <a:lnTo>
                    <a:pt x="3712842" y="2508673"/>
                  </a:lnTo>
                  <a:lnTo>
                    <a:pt x="3667225" y="2523329"/>
                  </a:lnTo>
                  <a:lnTo>
                    <a:pt x="3621116" y="2537418"/>
                  </a:lnTo>
                  <a:lnTo>
                    <a:pt x="3574534" y="2550938"/>
                  </a:lnTo>
                  <a:lnTo>
                    <a:pt x="3527496" y="2563887"/>
                  </a:lnTo>
                  <a:lnTo>
                    <a:pt x="3480021" y="2576263"/>
                  </a:lnTo>
                  <a:lnTo>
                    <a:pt x="3432128" y="2588064"/>
                  </a:lnTo>
                  <a:lnTo>
                    <a:pt x="3383833" y="2599287"/>
                  </a:lnTo>
                  <a:lnTo>
                    <a:pt x="3335155" y="2609932"/>
                  </a:lnTo>
                  <a:lnTo>
                    <a:pt x="3286113" y="2619994"/>
                  </a:lnTo>
                  <a:lnTo>
                    <a:pt x="3236723" y="2629473"/>
                  </a:lnTo>
                  <a:lnTo>
                    <a:pt x="3187005" y="2638366"/>
                  </a:lnTo>
                  <a:lnTo>
                    <a:pt x="3136977" y="2646672"/>
                  </a:lnTo>
                  <a:lnTo>
                    <a:pt x="3086656" y="2654387"/>
                  </a:lnTo>
                  <a:lnTo>
                    <a:pt x="3036061" y="2661510"/>
                  </a:lnTo>
                  <a:lnTo>
                    <a:pt x="2985209" y="2668040"/>
                  </a:lnTo>
                  <a:lnTo>
                    <a:pt x="2934120" y="2673973"/>
                  </a:lnTo>
                  <a:lnTo>
                    <a:pt x="2882810" y="2679308"/>
                  </a:lnTo>
                  <a:lnTo>
                    <a:pt x="2831298" y="2684042"/>
                  </a:lnTo>
                  <a:lnTo>
                    <a:pt x="2779603" y="2688174"/>
                  </a:lnTo>
                  <a:lnTo>
                    <a:pt x="2727742" y="2691701"/>
                  </a:lnTo>
                  <a:lnTo>
                    <a:pt x="2675733" y="2694622"/>
                  </a:lnTo>
                  <a:lnTo>
                    <a:pt x="2623594" y="2696934"/>
                  </a:lnTo>
                  <a:lnTo>
                    <a:pt x="2571344" y="2698635"/>
                  </a:lnTo>
                  <a:lnTo>
                    <a:pt x="2519001" y="2699723"/>
                  </a:lnTo>
                  <a:lnTo>
                    <a:pt x="2466582" y="2700195"/>
                  </a:lnTo>
                  <a:lnTo>
                    <a:pt x="2414106" y="2700051"/>
                  </a:lnTo>
                  <a:lnTo>
                    <a:pt x="2361591" y="2699288"/>
                  </a:lnTo>
                  <a:lnTo>
                    <a:pt x="2309055" y="2697903"/>
                  </a:lnTo>
                  <a:lnTo>
                    <a:pt x="2256517" y="2695894"/>
                  </a:lnTo>
                  <a:lnTo>
                    <a:pt x="2203993" y="2693260"/>
                  </a:lnTo>
                  <a:lnTo>
                    <a:pt x="2151502" y="2689998"/>
                  </a:lnTo>
                  <a:lnTo>
                    <a:pt x="2099063" y="2686107"/>
                  </a:lnTo>
                  <a:lnTo>
                    <a:pt x="2046694" y="2681583"/>
                  </a:lnTo>
                  <a:lnTo>
                    <a:pt x="1994412" y="2676426"/>
                  </a:lnTo>
                  <a:lnTo>
                    <a:pt x="1942236" y="2670633"/>
                  </a:lnTo>
                  <a:lnTo>
                    <a:pt x="1890183" y="2664201"/>
                  </a:lnTo>
                  <a:lnTo>
                    <a:pt x="1838272" y="2657129"/>
                  </a:lnTo>
                  <a:lnTo>
                    <a:pt x="1786521" y="2649415"/>
                  </a:lnTo>
                  <a:lnTo>
                    <a:pt x="1734949" y="2641057"/>
                  </a:lnTo>
                  <a:lnTo>
                    <a:pt x="1683572" y="2632052"/>
                  </a:lnTo>
                  <a:lnTo>
                    <a:pt x="1632410" y="2622398"/>
                  </a:lnTo>
                  <a:lnTo>
                    <a:pt x="1581480" y="2612093"/>
                  </a:lnTo>
                  <a:lnTo>
                    <a:pt x="1530800" y="2601136"/>
                  </a:lnTo>
                  <a:lnTo>
                    <a:pt x="170681" y="3278274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55317" y="3324225"/>
            <a:ext cx="207263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Saranno</a:t>
            </a:r>
            <a:r>
              <a:rPr sz="36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gli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ormoni!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1214" y="1314703"/>
            <a:ext cx="2413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471C4"/>
                </a:solidFill>
              </a:rPr>
              <a:t>I</a:t>
            </a:r>
            <a:r>
              <a:rPr spc="-60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falsi</a:t>
            </a:r>
            <a:r>
              <a:rPr spc="-50" dirty="0">
                <a:solidFill>
                  <a:srgbClr val="4471C4"/>
                </a:solidFill>
              </a:rPr>
              <a:t> </a:t>
            </a:r>
            <a:r>
              <a:rPr spc="-20" dirty="0">
                <a:solidFill>
                  <a:srgbClr val="4471C4"/>
                </a:solidFill>
              </a:rPr>
              <a:t>miti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06616" y="2188921"/>
            <a:ext cx="4023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In</a:t>
            </a:r>
            <a:r>
              <a:rPr sz="3600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educazione</a:t>
            </a:r>
            <a:r>
              <a:rPr sz="3600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non</a:t>
            </a:r>
            <a:r>
              <a:rPr sz="3600" u="sng" spc="-3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3600" u="sng" spc="-5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c’è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6616" y="2738120"/>
            <a:ext cx="487045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nessun</a:t>
            </a:r>
            <a:r>
              <a:rPr sz="3600" u="sng" spc="-3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3600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processo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automatico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,</a:t>
            </a:r>
            <a:r>
              <a:rPr sz="3600" spc="-10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ma</a:t>
            </a:r>
            <a:r>
              <a:rPr sz="3600" spc="-7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4471C4"/>
                </a:solidFill>
                <a:latin typeface="Calibri"/>
                <a:cs typeface="Calibri"/>
              </a:rPr>
              <a:t>ogni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cambiamento</a:t>
            </a:r>
            <a:r>
              <a:rPr sz="3600" spc="-9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deve</a:t>
            </a:r>
            <a:r>
              <a:rPr sz="3600" spc="-7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essere adeguatamente supportato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2720" y="2557095"/>
            <a:ext cx="4919345" cy="3291204"/>
            <a:chOff x="732720" y="2557095"/>
            <a:chExt cx="4919345" cy="3291204"/>
          </a:xfrm>
        </p:grpSpPr>
        <p:sp>
          <p:nvSpPr>
            <p:cNvPr id="6" name="object 6"/>
            <p:cNvSpPr/>
            <p:nvPr/>
          </p:nvSpPr>
          <p:spPr>
            <a:xfrm>
              <a:off x="739070" y="2563445"/>
              <a:ext cx="4906645" cy="3278504"/>
            </a:xfrm>
            <a:custGeom>
              <a:avLst/>
              <a:gdLst/>
              <a:ahLst/>
              <a:cxnLst/>
              <a:rect l="l" t="t" r="r" b="b"/>
              <a:pathLst>
                <a:path w="4906645" h="3278504">
                  <a:moveTo>
                    <a:pt x="2464687" y="0"/>
                  </a:moveTo>
                  <a:lnTo>
                    <a:pt x="2413784" y="160"/>
                  </a:lnTo>
                  <a:lnTo>
                    <a:pt x="2362897" y="898"/>
                  </a:lnTo>
                  <a:lnTo>
                    <a:pt x="2312044" y="2213"/>
                  </a:lnTo>
                  <a:lnTo>
                    <a:pt x="2261244" y="4106"/>
                  </a:lnTo>
                  <a:lnTo>
                    <a:pt x="2210513" y="6577"/>
                  </a:lnTo>
                  <a:lnTo>
                    <a:pt x="2159869" y="9624"/>
                  </a:lnTo>
                  <a:lnTo>
                    <a:pt x="2109331" y="13248"/>
                  </a:lnTo>
                  <a:lnTo>
                    <a:pt x="2058914" y="17449"/>
                  </a:lnTo>
                  <a:lnTo>
                    <a:pt x="2008638" y="22226"/>
                  </a:lnTo>
                  <a:lnTo>
                    <a:pt x="1958520" y="27580"/>
                  </a:lnTo>
                  <a:lnTo>
                    <a:pt x="1908577" y="33511"/>
                  </a:lnTo>
                  <a:lnTo>
                    <a:pt x="1858827" y="40017"/>
                  </a:lnTo>
                  <a:lnTo>
                    <a:pt x="1809288" y="47099"/>
                  </a:lnTo>
                  <a:lnTo>
                    <a:pt x="1759977" y="54758"/>
                  </a:lnTo>
                  <a:lnTo>
                    <a:pt x="1710912" y="62991"/>
                  </a:lnTo>
                  <a:lnTo>
                    <a:pt x="1662111" y="71801"/>
                  </a:lnTo>
                  <a:lnTo>
                    <a:pt x="1613590" y="81185"/>
                  </a:lnTo>
                  <a:lnTo>
                    <a:pt x="1565369" y="91145"/>
                  </a:lnTo>
                  <a:lnTo>
                    <a:pt x="1517463" y="101680"/>
                  </a:lnTo>
                  <a:lnTo>
                    <a:pt x="1469892" y="112790"/>
                  </a:lnTo>
                  <a:lnTo>
                    <a:pt x="1422673" y="124475"/>
                  </a:lnTo>
                  <a:lnTo>
                    <a:pt x="1375823" y="136734"/>
                  </a:lnTo>
                  <a:lnTo>
                    <a:pt x="1329359" y="149567"/>
                  </a:lnTo>
                  <a:lnTo>
                    <a:pt x="1283300" y="162975"/>
                  </a:lnTo>
                  <a:lnTo>
                    <a:pt x="1237664" y="176957"/>
                  </a:lnTo>
                  <a:lnTo>
                    <a:pt x="1192467" y="191513"/>
                  </a:lnTo>
                  <a:lnTo>
                    <a:pt x="1147727" y="206642"/>
                  </a:lnTo>
                  <a:lnTo>
                    <a:pt x="1103463" y="222346"/>
                  </a:lnTo>
                  <a:lnTo>
                    <a:pt x="1059691" y="238622"/>
                  </a:lnTo>
                  <a:lnTo>
                    <a:pt x="1016430" y="255472"/>
                  </a:lnTo>
                  <a:lnTo>
                    <a:pt x="973696" y="272896"/>
                  </a:lnTo>
                  <a:lnTo>
                    <a:pt x="931508" y="290892"/>
                  </a:lnTo>
                  <a:lnTo>
                    <a:pt x="889883" y="309461"/>
                  </a:lnTo>
                  <a:lnTo>
                    <a:pt x="848839" y="328603"/>
                  </a:lnTo>
                  <a:lnTo>
                    <a:pt x="808393" y="348317"/>
                  </a:lnTo>
                  <a:lnTo>
                    <a:pt x="768563" y="368604"/>
                  </a:lnTo>
                  <a:lnTo>
                    <a:pt x="729367" y="389463"/>
                  </a:lnTo>
                  <a:lnTo>
                    <a:pt x="690822" y="410894"/>
                  </a:lnTo>
                  <a:lnTo>
                    <a:pt x="644502" y="437935"/>
                  </a:lnTo>
                  <a:lnTo>
                    <a:pt x="599793" y="465489"/>
                  </a:lnTo>
                  <a:lnTo>
                    <a:pt x="556696" y="493539"/>
                  </a:lnTo>
                  <a:lnTo>
                    <a:pt x="515209" y="522067"/>
                  </a:lnTo>
                  <a:lnTo>
                    <a:pt x="475333" y="551053"/>
                  </a:lnTo>
                  <a:lnTo>
                    <a:pt x="437066" y="580481"/>
                  </a:lnTo>
                  <a:lnTo>
                    <a:pt x="400409" y="610331"/>
                  </a:lnTo>
                  <a:lnTo>
                    <a:pt x="365360" y="640586"/>
                  </a:lnTo>
                  <a:lnTo>
                    <a:pt x="331920" y="671227"/>
                  </a:lnTo>
                  <a:lnTo>
                    <a:pt x="300087" y="702236"/>
                  </a:lnTo>
                  <a:lnTo>
                    <a:pt x="269861" y="733596"/>
                  </a:lnTo>
                  <a:lnTo>
                    <a:pt x="241241" y="765287"/>
                  </a:lnTo>
                  <a:lnTo>
                    <a:pt x="214228" y="797291"/>
                  </a:lnTo>
                  <a:lnTo>
                    <a:pt x="188820" y="829591"/>
                  </a:lnTo>
                  <a:lnTo>
                    <a:pt x="165017" y="862168"/>
                  </a:lnTo>
                  <a:lnTo>
                    <a:pt x="142818" y="895004"/>
                  </a:lnTo>
                  <a:lnTo>
                    <a:pt x="122224" y="928081"/>
                  </a:lnTo>
                  <a:lnTo>
                    <a:pt x="103232" y="961381"/>
                  </a:lnTo>
                  <a:lnTo>
                    <a:pt x="70058" y="1028575"/>
                  </a:lnTo>
                  <a:lnTo>
                    <a:pt x="43290" y="1096441"/>
                  </a:lnTo>
                  <a:lnTo>
                    <a:pt x="22926" y="1164833"/>
                  </a:lnTo>
                  <a:lnTo>
                    <a:pt x="8960" y="1233606"/>
                  </a:lnTo>
                  <a:lnTo>
                    <a:pt x="1389" y="1302614"/>
                  </a:lnTo>
                  <a:lnTo>
                    <a:pt x="0" y="1337161"/>
                  </a:lnTo>
                  <a:lnTo>
                    <a:pt x="207" y="1371712"/>
                  </a:lnTo>
                  <a:lnTo>
                    <a:pt x="5412" y="1440754"/>
                  </a:lnTo>
                  <a:lnTo>
                    <a:pt x="16999" y="1509595"/>
                  </a:lnTo>
                  <a:lnTo>
                    <a:pt x="34963" y="1578089"/>
                  </a:lnTo>
                  <a:lnTo>
                    <a:pt x="59301" y="1646090"/>
                  </a:lnTo>
                  <a:lnTo>
                    <a:pt x="90008" y="1713453"/>
                  </a:lnTo>
                  <a:lnTo>
                    <a:pt x="127080" y="1780032"/>
                  </a:lnTo>
                  <a:lnTo>
                    <a:pt x="148001" y="1812982"/>
                  </a:lnTo>
                  <a:lnTo>
                    <a:pt x="170512" y="1845682"/>
                  </a:lnTo>
                  <a:lnTo>
                    <a:pt x="194612" y="1878113"/>
                  </a:lnTo>
                  <a:lnTo>
                    <a:pt x="220301" y="1910257"/>
                  </a:lnTo>
                  <a:lnTo>
                    <a:pt x="247578" y="1942096"/>
                  </a:lnTo>
                  <a:lnTo>
                    <a:pt x="276442" y="1973611"/>
                  </a:lnTo>
                  <a:lnTo>
                    <a:pt x="306893" y="2004786"/>
                  </a:lnTo>
                  <a:lnTo>
                    <a:pt x="338931" y="2035600"/>
                  </a:lnTo>
                  <a:lnTo>
                    <a:pt x="372555" y="2066037"/>
                  </a:lnTo>
                  <a:lnTo>
                    <a:pt x="407764" y="2096077"/>
                  </a:lnTo>
                  <a:lnTo>
                    <a:pt x="444558" y="2125703"/>
                  </a:lnTo>
                  <a:lnTo>
                    <a:pt x="482936" y="2154897"/>
                  </a:lnTo>
                  <a:lnTo>
                    <a:pt x="522898" y="2183640"/>
                  </a:lnTo>
                  <a:lnTo>
                    <a:pt x="564444" y="2211914"/>
                  </a:lnTo>
                  <a:lnTo>
                    <a:pt x="607572" y="2239701"/>
                  </a:lnTo>
                  <a:lnTo>
                    <a:pt x="652283" y="2266983"/>
                  </a:lnTo>
                  <a:lnTo>
                    <a:pt x="698575" y="2293741"/>
                  </a:lnTo>
                  <a:lnTo>
                    <a:pt x="746448" y="2319958"/>
                  </a:lnTo>
                  <a:lnTo>
                    <a:pt x="170681" y="3278274"/>
                  </a:lnTo>
                  <a:lnTo>
                    <a:pt x="1530800" y="2601136"/>
                  </a:lnTo>
                  <a:lnTo>
                    <a:pt x="1581480" y="2612093"/>
                  </a:lnTo>
                  <a:lnTo>
                    <a:pt x="1632410" y="2622398"/>
                  </a:lnTo>
                  <a:lnTo>
                    <a:pt x="1683572" y="2632052"/>
                  </a:lnTo>
                  <a:lnTo>
                    <a:pt x="1734949" y="2641057"/>
                  </a:lnTo>
                  <a:lnTo>
                    <a:pt x="1786521" y="2649415"/>
                  </a:lnTo>
                  <a:lnTo>
                    <a:pt x="1838272" y="2657129"/>
                  </a:lnTo>
                  <a:lnTo>
                    <a:pt x="1890183" y="2664201"/>
                  </a:lnTo>
                  <a:lnTo>
                    <a:pt x="1942236" y="2670633"/>
                  </a:lnTo>
                  <a:lnTo>
                    <a:pt x="1994412" y="2676426"/>
                  </a:lnTo>
                  <a:lnTo>
                    <a:pt x="2046694" y="2681583"/>
                  </a:lnTo>
                  <a:lnTo>
                    <a:pt x="2099063" y="2686107"/>
                  </a:lnTo>
                  <a:lnTo>
                    <a:pt x="2151502" y="2689998"/>
                  </a:lnTo>
                  <a:lnTo>
                    <a:pt x="2203993" y="2693260"/>
                  </a:lnTo>
                  <a:lnTo>
                    <a:pt x="2256517" y="2695894"/>
                  </a:lnTo>
                  <a:lnTo>
                    <a:pt x="2309055" y="2697903"/>
                  </a:lnTo>
                  <a:lnTo>
                    <a:pt x="2361591" y="2699288"/>
                  </a:lnTo>
                  <a:lnTo>
                    <a:pt x="2414106" y="2700051"/>
                  </a:lnTo>
                  <a:lnTo>
                    <a:pt x="2466582" y="2700195"/>
                  </a:lnTo>
                  <a:lnTo>
                    <a:pt x="2519001" y="2699723"/>
                  </a:lnTo>
                  <a:lnTo>
                    <a:pt x="2571344" y="2698635"/>
                  </a:lnTo>
                  <a:lnTo>
                    <a:pt x="2623594" y="2696934"/>
                  </a:lnTo>
                  <a:lnTo>
                    <a:pt x="2675733" y="2694622"/>
                  </a:lnTo>
                  <a:lnTo>
                    <a:pt x="2727742" y="2691701"/>
                  </a:lnTo>
                  <a:lnTo>
                    <a:pt x="2779603" y="2688174"/>
                  </a:lnTo>
                  <a:lnTo>
                    <a:pt x="2831298" y="2684042"/>
                  </a:lnTo>
                  <a:lnTo>
                    <a:pt x="2882810" y="2679308"/>
                  </a:lnTo>
                  <a:lnTo>
                    <a:pt x="2934120" y="2673973"/>
                  </a:lnTo>
                  <a:lnTo>
                    <a:pt x="2985209" y="2668040"/>
                  </a:lnTo>
                  <a:lnTo>
                    <a:pt x="3036061" y="2661510"/>
                  </a:lnTo>
                  <a:lnTo>
                    <a:pt x="3086656" y="2654387"/>
                  </a:lnTo>
                  <a:lnTo>
                    <a:pt x="3136977" y="2646672"/>
                  </a:lnTo>
                  <a:lnTo>
                    <a:pt x="3187005" y="2638366"/>
                  </a:lnTo>
                  <a:lnTo>
                    <a:pt x="3236723" y="2629473"/>
                  </a:lnTo>
                  <a:lnTo>
                    <a:pt x="3286113" y="2619994"/>
                  </a:lnTo>
                  <a:lnTo>
                    <a:pt x="3335155" y="2609932"/>
                  </a:lnTo>
                  <a:lnTo>
                    <a:pt x="3383833" y="2599287"/>
                  </a:lnTo>
                  <a:lnTo>
                    <a:pt x="3432128" y="2588064"/>
                  </a:lnTo>
                  <a:lnTo>
                    <a:pt x="3480021" y="2576263"/>
                  </a:lnTo>
                  <a:lnTo>
                    <a:pt x="3527496" y="2563887"/>
                  </a:lnTo>
                  <a:lnTo>
                    <a:pt x="3574534" y="2550938"/>
                  </a:lnTo>
                  <a:lnTo>
                    <a:pt x="3621116" y="2537418"/>
                  </a:lnTo>
                  <a:lnTo>
                    <a:pt x="3667225" y="2523329"/>
                  </a:lnTo>
                  <a:lnTo>
                    <a:pt x="3712842" y="2508673"/>
                  </a:lnTo>
                  <a:lnTo>
                    <a:pt x="3757950" y="2493452"/>
                  </a:lnTo>
                  <a:lnTo>
                    <a:pt x="3802530" y="2477669"/>
                  </a:lnTo>
                  <a:lnTo>
                    <a:pt x="3846564" y="2461325"/>
                  </a:lnTo>
                  <a:lnTo>
                    <a:pt x="3890034" y="2444422"/>
                  </a:lnTo>
                  <a:lnTo>
                    <a:pt x="3932923" y="2426964"/>
                  </a:lnTo>
                  <a:lnTo>
                    <a:pt x="3975211" y="2408951"/>
                  </a:lnTo>
                  <a:lnTo>
                    <a:pt x="4016881" y="2390385"/>
                  </a:lnTo>
                  <a:lnTo>
                    <a:pt x="4057915" y="2371270"/>
                  </a:lnTo>
                  <a:lnTo>
                    <a:pt x="4098295" y="2351607"/>
                  </a:lnTo>
                  <a:lnTo>
                    <a:pt x="4138002" y="2331398"/>
                  </a:lnTo>
                  <a:lnTo>
                    <a:pt x="4177018" y="2310645"/>
                  </a:lnTo>
                  <a:lnTo>
                    <a:pt x="4215326" y="2289351"/>
                  </a:lnTo>
                  <a:lnTo>
                    <a:pt x="4261650" y="2262310"/>
                  </a:lnTo>
                  <a:lnTo>
                    <a:pt x="4306362" y="2234755"/>
                  </a:lnTo>
                  <a:lnTo>
                    <a:pt x="4349462" y="2206704"/>
                  </a:lnTo>
                  <a:lnTo>
                    <a:pt x="4390951" y="2178176"/>
                  </a:lnTo>
                  <a:lnTo>
                    <a:pt x="4430830" y="2149189"/>
                  </a:lnTo>
                  <a:lnTo>
                    <a:pt x="4469099" y="2119760"/>
                  </a:lnTo>
                  <a:lnTo>
                    <a:pt x="4505759" y="2089909"/>
                  </a:lnTo>
                  <a:lnTo>
                    <a:pt x="4540810" y="2059653"/>
                  </a:lnTo>
                  <a:lnTo>
                    <a:pt x="4574253" y="2029010"/>
                  </a:lnTo>
                  <a:lnTo>
                    <a:pt x="4606088" y="1997999"/>
                  </a:lnTo>
                  <a:lnTo>
                    <a:pt x="4636316" y="1966638"/>
                  </a:lnTo>
                  <a:lnTo>
                    <a:pt x="4664937" y="1934946"/>
                  </a:lnTo>
                  <a:lnTo>
                    <a:pt x="4691952" y="1902939"/>
                  </a:lnTo>
                  <a:lnTo>
                    <a:pt x="4717361" y="1870637"/>
                  </a:lnTo>
                  <a:lnTo>
                    <a:pt x="4741166" y="1838058"/>
                  </a:lnTo>
                  <a:lnTo>
                    <a:pt x="4763366" y="1805220"/>
                  </a:lnTo>
                  <a:lnTo>
                    <a:pt x="4783962" y="1772141"/>
                  </a:lnTo>
                  <a:lnTo>
                    <a:pt x="4802954" y="1738840"/>
                  </a:lnTo>
                  <a:lnTo>
                    <a:pt x="4836131" y="1671642"/>
                  </a:lnTo>
                  <a:lnTo>
                    <a:pt x="4862900" y="1603771"/>
                  </a:lnTo>
                  <a:lnTo>
                    <a:pt x="4883265" y="1535375"/>
                  </a:lnTo>
                  <a:lnTo>
                    <a:pt x="4897232" y="1466598"/>
                  </a:lnTo>
                  <a:lnTo>
                    <a:pt x="4904803" y="1397586"/>
                  </a:lnTo>
                  <a:lnTo>
                    <a:pt x="4906192" y="1363037"/>
                  </a:lnTo>
                  <a:lnTo>
                    <a:pt x="4905984" y="1328485"/>
                  </a:lnTo>
                  <a:lnTo>
                    <a:pt x="4900779" y="1259439"/>
                  </a:lnTo>
                  <a:lnTo>
                    <a:pt x="4889191" y="1190596"/>
                  </a:lnTo>
                  <a:lnTo>
                    <a:pt x="4871225" y="1122101"/>
                  </a:lnTo>
                  <a:lnTo>
                    <a:pt x="4846886" y="1054099"/>
                  </a:lnTo>
                  <a:lnTo>
                    <a:pt x="4816177" y="986735"/>
                  </a:lnTo>
                  <a:lnTo>
                    <a:pt x="4779103" y="920156"/>
                  </a:lnTo>
                  <a:lnTo>
                    <a:pt x="4758181" y="887207"/>
                  </a:lnTo>
                  <a:lnTo>
                    <a:pt x="4735669" y="854508"/>
                  </a:lnTo>
                  <a:lnTo>
                    <a:pt x="4711567" y="822078"/>
                  </a:lnTo>
                  <a:lnTo>
                    <a:pt x="4685877" y="789935"/>
                  </a:lnTo>
                  <a:lnTo>
                    <a:pt x="4658598" y="758098"/>
                  </a:lnTo>
                  <a:lnTo>
                    <a:pt x="4629732" y="726584"/>
                  </a:lnTo>
                  <a:lnTo>
                    <a:pt x="4599279" y="695412"/>
                  </a:lnTo>
                  <a:lnTo>
                    <a:pt x="4567240" y="664600"/>
                  </a:lnTo>
                  <a:lnTo>
                    <a:pt x="4533614" y="634167"/>
                  </a:lnTo>
                  <a:lnTo>
                    <a:pt x="4498403" y="604129"/>
                  </a:lnTo>
                  <a:lnTo>
                    <a:pt x="4461607" y="574507"/>
                  </a:lnTo>
                  <a:lnTo>
                    <a:pt x="4423227" y="545317"/>
                  </a:lnTo>
                  <a:lnTo>
                    <a:pt x="4383262" y="516578"/>
                  </a:lnTo>
                  <a:lnTo>
                    <a:pt x="4341715" y="488308"/>
                  </a:lnTo>
                  <a:lnTo>
                    <a:pt x="4298584" y="460526"/>
                  </a:lnTo>
                  <a:lnTo>
                    <a:pt x="4253871" y="433250"/>
                  </a:lnTo>
                  <a:lnTo>
                    <a:pt x="4207576" y="406497"/>
                  </a:lnTo>
                  <a:lnTo>
                    <a:pt x="4159700" y="380287"/>
                  </a:lnTo>
                  <a:lnTo>
                    <a:pt x="4119932" y="359546"/>
                  </a:lnTo>
                  <a:lnTo>
                    <a:pt x="4079545" y="339389"/>
                  </a:lnTo>
                  <a:lnTo>
                    <a:pt x="4038558" y="319815"/>
                  </a:lnTo>
                  <a:lnTo>
                    <a:pt x="3996989" y="300824"/>
                  </a:lnTo>
                  <a:lnTo>
                    <a:pt x="3954855" y="282416"/>
                  </a:lnTo>
                  <a:lnTo>
                    <a:pt x="3912174" y="264590"/>
                  </a:lnTo>
                  <a:lnTo>
                    <a:pt x="3868963" y="247347"/>
                  </a:lnTo>
                  <a:lnTo>
                    <a:pt x="3825240" y="230687"/>
                  </a:lnTo>
                  <a:lnTo>
                    <a:pt x="3781022" y="214608"/>
                  </a:lnTo>
                  <a:lnTo>
                    <a:pt x="3736328" y="199112"/>
                  </a:lnTo>
                  <a:lnTo>
                    <a:pt x="3691175" y="184197"/>
                  </a:lnTo>
                  <a:lnTo>
                    <a:pt x="3645581" y="169865"/>
                  </a:lnTo>
                  <a:lnTo>
                    <a:pt x="3599562" y="156114"/>
                  </a:lnTo>
                  <a:lnTo>
                    <a:pt x="3553137" y="142944"/>
                  </a:lnTo>
                  <a:lnTo>
                    <a:pt x="3506324" y="130356"/>
                  </a:lnTo>
                  <a:lnTo>
                    <a:pt x="3459140" y="118348"/>
                  </a:lnTo>
                  <a:lnTo>
                    <a:pt x="3411602" y="106922"/>
                  </a:lnTo>
                  <a:lnTo>
                    <a:pt x="3363728" y="96077"/>
                  </a:lnTo>
                  <a:lnTo>
                    <a:pt x="3315537" y="85812"/>
                  </a:lnTo>
                  <a:lnTo>
                    <a:pt x="3267045" y="76127"/>
                  </a:lnTo>
                  <a:lnTo>
                    <a:pt x="3218270" y="67023"/>
                  </a:lnTo>
                  <a:lnTo>
                    <a:pt x="3169230" y="58500"/>
                  </a:lnTo>
                  <a:lnTo>
                    <a:pt x="3119942" y="50556"/>
                  </a:lnTo>
                  <a:lnTo>
                    <a:pt x="3070424" y="43192"/>
                  </a:lnTo>
                  <a:lnTo>
                    <a:pt x="3020694" y="36408"/>
                  </a:lnTo>
                  <a:lnTo>
                    <a:pt x="2970769" y="30203"/>
                  </a:lnTo>
                  <a:lnTo>
                    <a:pt x="2920667" y="24578"/>
                  </a:lnTo>
                  <a:lnTo>
                    <a:pt x="2870406" y="19532"/>
                  </a:lnTo>
                  <a:lnTo>
                    <a:pt x="2820002" y="15066"/>
                  </a:lnTo>
                  <a:lnTo>
                    <a:pt x="2769475" y="11178"/>
                  </a:lnTo>
                  <a:lnTo>
                    <a:pt x="2718841" y="7869"/>
                  </a:lnTo>
                  <a:lnTo>
                    <a:pt x="2668117" y="5138"/>
                  </a:lnTo>
                  <a:lnTo>
                    <a:pt x="2617323" y="2986"/>
                  </a:lnTo>
                  <a:lnTo>
                    <a:pt x="2566475" y="1413"/>
                  </a:lnTo>
                  <a:lnTo>
                    <a:pt x="2515590" y="417"/>
                  </a:lnTo>
                  <a:lnTo>
                    <a:pt x="246468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9070" y="2563445"/>
              <a:ext cx="4906645" cy="3278504"/>
            </a:xfrm>
            <a:custGeom>
              <a:avLst/>
              <a:gdLst/>
              <a:ahLst/>
              <a:cxnLst/>
              <a:rect l="l" t="t" r="r" b="b"/>
              <a:pathLst>
                <a:path w="4906645" h="3278504">
                  <a:moveTo>
                    <a:pt x="170681" y="3278274"/>
                  </a:moveTo>
                  <a:lnTo>
                    <a:pt x="746448" y="2319958"/>
                  </a:lnTo>
                  <a:lnTo>
                    <a:pt x="698575" y="2293741"/>
                  </a:lnTo>
                  <a:lnTo>
                    <a:pt x="652283" y="2266983"/>
                  </a:lnTo>
                  <a:lnTo>
                    <a:pt x="607572" y="2239701"/>
                  </a:lnTo>
                  <a:lnTo>
                    <a:pt x="564444" y="2211914"/>
                  </a:lnTo>
                  <a:lnTo>
                    <a:pt x="522898" y="2183640"/>
                  </a:lnTo>
                  <a:lnTo>
                    <a:pt x="482936" y="2154897"/>
                  </a:lnTo>
                  <a:lnTo>
                    <a:pt x="444558" y="2125703"/>
                  </a:lnTo>
                  <a:lnTo>
                    <a:pt x="407764" y="2096077"/>
                  </a:lnTo>
                  <a:lnTo>
                    <a:pt x="372555" y="2066037"/>
                  </a:lnTo>
                  <a:lnTo>
                    <a:pt x="338931" y="2035600"/>
                  </a:lnTo>
                  <a:lnTo>
                    <a:pt x="306893" y="2004786"/>
                  </a:lnTo>
                  <a:lnTo>
                    <a:pt x="276442" y="1973611"/>
                  </a:lnTo>
                  <a:lnTo>
                    <a:pt x="247578" y="1942096"/>
                  </a:lnTo>
                  <a:lnTo>
                    <a:pt x="220301" y="1910257"/>
                  </a:lnTo>
                  <a:lnTo>
                    <a:pt x="194612" y="1878113"/>
                  </a:lnTo>
                  <a:lnTo>
                    <a:pt x="170512" y="1845682"/>
                  </a:lnTo>
                  <a:lnTo>
                    <a:pt x="148001" y="1812982"/>
                  </a:lnTo>
                  <a:lnTo>
                    <a:pt x="127080" y="1780032"/>
                  </a:lnTo>
                  <a:lnTo>
                    <a:pt x="107748" y="1746849"/>
                  </a:lnTo>
                  <a:lnTo>
                    <a:pt x="73859" y="1679860"/>
                  </a:lnTo>
                  <a:lnTo>
                    <a:pt x="46336" y="1612160"/>
                  </a:lnTo>
                  <a:lnTo>
                    <a:pt x="25184" y="1543894"/>
                  </a:lnTo>
                  <a:lnTo>
                    <a:pt x="10408" y="1475209"/>
                  </a:lnTo>
                  <a:lnTo>
                    <a:pt x="2012" y="1406249"/>
                  </a:lnTo>
                  <a:lnTo>
                    <a:pt x="0" y="1337161"/>
                  </a:lnTo>
                  <a:lnTo>
                    <a:pt x="1389" y="1302614"/>
                  </a:lnTo>
                  <a:lnTo>
                    <a:pt x="8960" y="1233606"/>
                  </a:lnTo>
                  <a:lnTo>
                    <a:pt x="22926" y="1164833"/>
                  </a:lnTo>
                  <a:lnTo>
                    <a:pt x="43290" y="1096441"/>
                  </a:lnTo>
                  <a:lnTo>
                    <a:pt x="70058" y="1028575"/>
                  </a:lnTo>
                  <a:lnTo>
                    <a:pt x="103232" y="961381"/>
                  </a:lnTo>
                  <a:lnTo>
                    <a:pt x="122224" y="928081"/>
                  </a:lnTo>
                  <a:lnTo>
                    <a:pt x="142818" y="895004"/>
                  </a:lnTo>
                  <a:lnTo>
                    <a:pt x="165017" y="862168"/>
                  </a:lnTo>
                  <a:lnTo>
                    <a:pt x="188820" y="829591"/>
                  </a:lnTo>
                  <a:lnTo>
                    <a:pt x="214228" y="797291"/>
                  </a:lnTo>
                  <a:lnTo>
                    <a:pt x="241241" y="765287"/>
                  </a:lnTo>
                  <a:lnTo>
                    <a:pt x="269861" y="733596"/>
                  </a:lnTo>
                  <a:lnTo>
                    <a:pt x="300087" y="702236"/>
                  </a:lnTo>
                  <a:lnTo>
                    <a:pt x="331920" y="671227"/>
                  </a:lnTo>
                  <a:lnTo>
                    <a:pt x="365360" y="640586"/>
                  </a:lnTo>
                  <a:lnTo>
                    <a:pt x="400409" y="610331"/>
                  </a:lnTo>
                  <a:lnTo>
                    <a:pt x="437066" y="580481"/>
                  </a:lnTo>
                  <a:lnTo>
                    <a:pt x="475333" y="551053"/>
                  </a:lnTo>
                  <a:lnTo>
                    <a:pt x="515209" y="522067"/>
                  </a:lnTo>
                  <a:lnTo>
                    <a:pt x="556696" y="493539"/>
                  </a:lnTo>
                  <a:lnTo>
                    <a:pt x="599793" y="465489"/>
                  </a:lnTo>
                  <a:lnTo>
                    <a:pt x="644502" y="437935"/>
                  </a:lnTo>
                  <a:lnTo>
                    <a:pt x="690822" y="410894"/>
                  </a:lnTo>
                  <a:lnTo>
                    <a:pt x="729367" y="389463"/>
                  </a:lnTo>
                  <a:lnTo>
                    <a:pt x="768563" y="368604"/>
                  </a:lnTo>
                  <a:lnTo>
                    <a:pt x="808393" y="348317"/>
                  </a:lnTo>
                  <a:lnTo>
                    <a:pt x="848839" y="328603"/>
                  </a:lnTo>
                  <a:lnTo>
                    <a:pt x="889883" y="309461"/>
                  </a:lnTo>
                  <a:lnTo>
                    <a:pt x="931508" y="290892"/>
                  </a:lnTo>
                  <a:lnTo>
                    <a:pt x="973696" y="272896"/>
                  </a:lnTo>
                  <a:lnTo>
                    <a:pt x="1016430" y="255472"/>
                  </a:lnTo>
                  <a:lnTo>
                    <a:pt x="1059691" y="238622"/>
                  </a:lnTo>
                  <a:lnTo>
                    <a:pt x="1103463" y="222346"/>
                  </a:lnTo>
                  <a:lnTo>
                    <a:pt x="1147727" y="206642"/>
                  </a:lnTo>
                  <a:lnTo>
                    <a:pt x="1192467" y="191513"/>
                  </a:lnTo>
                  <a:lnTo>
                    <a:pt x="1237664" y="176957"/>
                  </a:lnTo>
                  <a:lnTo>
                    <a:pt x="1283300" y="162975"/>
                  </a:lnTo>
                  <a:lnTo>
                    <a:pt x="1329359" y="149567"/>
                  </a:lnTo>
                  <a:lnTo>
                    <a:pt x="1375823" y="136734"/>
                  </a:lnTo>
                  <a:lnTo>
                    <a:pt x="1422673" y="124475"/>
                  </a:lnTo>
                  <a:lnTo>
                    <a:pt x="1469892" y="112790"/>
                  </a:lnTo>
                  <a:lnTo>
                    <a:pt x="1517463" y="101680"/>
                  </a:lnTo>
                  <a:lnTo>
                    <a:pt x="1565369" y="91145"/>
                  </a:lnTo>
                  <a:lnTo>
                    <a:pt x="1613590" y="81185"/>
                  </a:lnTo>
                  <a:lnTo>
                    <a:pt x="1662111" y="71801"/>
                  </a:lnTo>
                  <a:lnTo>
                    <a:pt x="1710912" y="62991"/>
                  </a:lnTo>
                  <a:lnTo>
                    <a:pt x="1759977" y="54758"/>
                  </a:lnTo>
                  <a:lnTo>
                    <a:pt x="1809288" y="47099"/>
                  </a:lnTo>
                  <a:lnTo>
                    <a:pt x="1858827" y="40017"/>
                  </a:lnTo>
                  <a:lnTo>
                    <a:pt x="1908577" y="33511"/>
                  </a:lnTo>
                  <a:lnTo>
                    <a:pt x="1958520" y="27580"/>
                  </a:lnTo>
                  <a:lnTo>
                    <a:pt x="2008638" y="22226"/>
                  </a:lnTo>
                  <a:lnTo>
                    <a:pt x="2058914" y="17449"/>
                  </a:lnTo>
                  <a:lnTo>
                    <a:pt x="2109331" y="13248"/>
                  </a:lnTo>
                  <a:lnTo>
                    <a:pt x="2159869" y="9624"/>
                  </a:lnTo>
                  <a:lnTo>
                    <a:pt x="2210513" y="6577"/>
                  </a:lnTo>
                  <a:lnTo>
                    <a:pt x="2261244" y="4106"/>
                  </a:lnTo>
                  <a:lnTo>
                    <a:pt x="2312044" y="2213"/>
                  </a:lnTo>
                  <a:lnTo>
                    <a:pt x="2362897" y="898"/>
                  </a:lnTo>
                  <a:lnTo>
                    <a:pt x="2413784" y="160"/>
                  </a:lnTo>
                  <a:lnTo>
                    <a:pt x="2464687" y="0"/>
                  </a:lnTo>
                  <a:lnTo>
                    <a:pt x="2515590" y="417"/>
                  </a:lnTo>
                  <a:lnTo>
                    <a:pt x="2566475" y="1413"/>
                  </a:lnTo>
                  <a:lnTo>
                    <a:pt x="2617323" y="2986"/>
                  </a:lnTo>
                  <a:lnTo>
                    <a:pt x="2668117" y="5138"/>
                  </a:lnTo>
                  <a:lnTo>
                    <a:pt x="2718841" y="7869"/>
                  </a:lnTo>
                  <a:lnTo>
                    <a:pt x="2769475" y="11178"/>
                  </a:lnTo>
                  <a:lnTo>
                    <a:pt x="2820002" y="15066"/>
                  </a:lnTo>
                  <a:lnTo>
                    <a:pt x="2870406" y="19532"/>
                  </a:lnTo>
                  <a:lnTo>
                    <a:pt x="2920667" y="24578"/>
                  </a:lnTo>
                  <a:lnTo>
                    <a:pt x="2970769" y="30203"/>
                  </a:lnTo>
                  <a:lnTo>
                    <a:pt x="3020694" y="36408"/>
                  </a:lnTo>
                  <a:lnTo>
                    <a:pt x="3070424" y="43192"/>
                  </a:lnTo>
                  <a:lnTo>
                    <a:pt x="3119942" y="50556"/>
                  </a:lnTo>
                  <a:lnTo>
                    <a:pt x="3169230" y="58500"/>
                  </a:lnTo>
                  <a:lnTo>
                    <a:pt x="3218270" y="67023"/>
                  </a:lnTo>
                  <a:lnTo>
                    <a:pt x="3267045" y="76127"/>
                  </a:lnTo>
                  <a:lnTo>
                    <a:pt x="3315537" y="85812"/>
                  </a:lnTo>
                  <a:lnTo>
                    <a:pt x="3363728" y="96077"/>
                  </a:lnTo>
                  <a:lnTo>
                    <a:pt x="3411602" y="106922"/>
                  </a:lnTo>
                  <a:lnTo>
                    <a:pt x="3459140" y="118348"/>
                  </a:lnTo>
                  <a:lnTo>
                    <a:pt x="3506324" y="130356"/>
                  </a:lnTo>
                  <a:lnTo>
                    <a:pt x="3553137" y="142944"/>
                  </a:lnTo>
                  <a:lnTo>
                    <a:pt x="3599562" y="156114"/>
                  </a:lnTo>
                  <a:lnTo>
                    <a:pt x="3645581" y="169865"/>
                  </a:lnTo>
                  <a:lnTo>
                    <a:pt x="3691175" y="184197"/>
                  </a:lnTo>
                  <a:lnTo>
                    <a:pt x="3736328" y="199112"/>
                  </a:lnTo>
                  <a:lnTo>
                    <a:pt x="3781022" y="214608"/>
                  </a:lnTo>
                  <a:lnTo>
                    <a:pt x="3825240" y="230687"/>
                  </a:lnTo>
                  <a:lnTo>
                    <a:pt x="3868963" y="247347"/>
                  </a:lnTo>
                  <a:lnTo>
                    <a:pt x="3912174" y="264590"/>
                  </a:lnTo>
                  <a:lnTo>
                    <a:pt x="3954855" y="282416"/>
                  </a:lnTo>
                  <a:lnTo>
                    <a:pt x="3996989" y="300824"/>
                  </a:lnTo>
                  <a:lnTo>
                    <a:pt x="4038558" y="319815"/>
                  </a:lnTo>
                  <a:lnTo>
                    <a:pt x="4079545" y="339389"/>
                  </a:lnTo>
                  <a:lnTo>
                    <a:pt x="4119932" y="359546"/>
                  </a:lnTo>
                  <a:lnTo>
                    <a:pt x="4159700" y="380287"/>
                  </a:lnTo>
                  <a:lnTo>
                    <a:pt x="4207576" y="406497"/>
                  </a:lnTo>
                  <a:lnTo>
                    <a:pt x="4253871" y="433250"/>
                  </a:lnTo>
                  <a:lnTo>
                    <a:pt x="4298584" y="460526"/>
                  </a:lnTo>
                  <a:lnTo>
                    <a:pt x="4341715" y="488308"/>
                  </a:lnTo>
                  <a:lnTo>
                    <a:pt x="4383262" y="516578"/>
                  </a:lnTo>
                  <a:lnTo>
                    <a:pt x="4423227" y="545317"/>
                  </a:lnTo>
                  <a:lnTo>
                    <a:pt x="4461607" y="574507"/>
                  </a:lnTo>
                  <a:lnTo>
                    <a:pt x="4498403" y="604129"/>
                  </a:lnTo>
                  <a:lnTo>
                    <a:pt x="4533614" y="634167"/>
                  </a:lnTo>
                  <a:lnTo>
                    <a:pt x="4567240" y="664600"/>
                  </a:lnTo>
                  <a:lnTo>
                    <a:pt x="4599279" y="695412"/>
                  </a:lnTo>
                  <a:lnTo>
                    <a:pt x="4629732" y="726584"/>
                  </a:lnTo>
                  <a:lnTo>
                    <a:pt x="4658598" y="758098"/>
                  </a:lnTo>
                  <a:lnTo>
                    <a:pt x="4685877" y="789935"/>
                  </a:lnTo>
                  <a:lnTo>
                    <a:pt x="4711567" y="822078"/>
                  </a:lnTo>
                  <a:lnTo>
                    <a:pt x="4735669" y="854508"/>
                  </a:lnTo>
                  <a:lnTo>
                    <a:pt x="4758181" y="887207"/>
                  </a:lnTo>
                  <a:lnTo>
                    <a:pt x="4779103" y="920156"/>
                  </a:lnTo>
                  <a:lnTo>
                    <a:pt x="4798436" y="953339"/>
                  </a:lnTo>
                  <a:lnTo>
                    <a:pt x="4832328" y="1020328"/>
                  </a:lnTo>
                  <a:lnTo>
                    <a:pt x="4859852" y="1088029"/>
                  </a:lnTo>
                  <a:lnTo>
                    <a:pt x="4881005" y="1156296"/>
                  </a:lnTo>
                  <a:lnTo>
                    <a:pt x="4895782" y="1224984"/>
                  </a:lnTo>
                  <a:lnTo>
                    <a:pt x="4904179" y="1293946"/>
                  </a:lnTo>
                  <a:lnTo>
                    <a:pt x="4906192" y="1363037"/>
                  </a:lnTo>
                  <a:lnTo>
                    <a:pt x="4904803" y="1397586"/>
                  </a:lnTo>
                  <a:lnTo>
                    <a:pt x="4897232" y="1466598"/>
                  </a:lnTo>
                  <a:lnTo>
                    <a:pt x="4883265" y="1535375"/>
                  </a:lnTo>
                  <a:lnTo>
                    <a:pt x="4862900" y="1603771"/>
                  </a:lnTo>
                  <a:lnTo>
                    <a:pt x="4836131" y="1671642"/>
                  </a:lnTo>
                  <a:lnTo>
                    <a:pt x="4802954" y="1738840"/>
                  </a:lnTo>
                  <a:lnTo>
                    <a:pt x="4783962" y="1772141"/>
                  </a:lnTo>
                  <a:lnTo>
                    <a:pt x="4763366" y="1805220"/>
                  </a:lnTo>
                  <a:lnTo>
                    <a:pt x="4741166" y="1838058"/>
                  </a:lnTo>
                  <a:lnTo>
                    <a:pt x="4717361" y="1870637"/>
                  </a:lnTo>
                  <a:lnTo>
                    <a:pt x="4691952" y="1902939"/>
                  </a:lnTo>
                  <a:lnTo>
                    <a:pt x="4664937" y="1934946"/>
                  </a:lnTo>
                  <a:lnTo>
                    <a:pt x="4636316" y="1966638"/>
                  </a:lnTo>
                  <a:lnTo>
                    <a:pt x="4606088" y="1997999"/>
                  </a:lnTo>
                  <a:lnTo>
                    <a:pt x="4574253" y="2029010"/>
                  </a:lnTo>
                  <a:lnTo>
                    <a:pt x="4540810" y="2059653"/>
                  </a:lnTo>
                  <a:lnTo>
                    <a:pt x="4505759" y="2089909"/>
                  </a:lnTo>
                  <a:lnTo>
                    <a:pt x="4469099" y="2119760"/>
                  </a:lnTo>
                  <a:lnTo>
                    <a:pt x="4430830" y="2149189"/>
                  </a:lnTo>
                  <a:lnTo>
                    <a:pt x="4390951" y="2178176"/>
                  </a:lnTo>
                  <a:lnTo>
                    <a:pt x="4349462" y="2206704"/>
                  </a:lnTo>
                  <a:lnTo>
                    <a:pt x="4306362" y="2234755"/>
                  </a:lnTo>
                  <a:lnTo>
                    <a:pt x="4261650" y="2262310"/>
                  </a:lnTo>
                  <a:lnTo>
                    <a:pt x="4215326" y="2289351"/>
                  </a:lnTo>
                  <a:lnTo>
                    <a:pt x="4177018" y="2310645"/>
                  </a:lnTo>
                  <a:lnTo>
                    <a:pt x="4138002" y="2331398"/>
                  </a:lnTo>
                  <a:lnTo>
                    <a:pt x="4098295" y="2351607"/>
                  </a:lnTo>
                  <a:lnTo>
                    <a:pt x="4057915" y="2371270"/>
                  </a:lnTo>
                  <a:lnTo>
                    <a:pt x="4016881" y="2390385"/>
                  </a:lnTo>
                  <a:lnTo>
                    <a:pt x="3975211" y="2408951"/>
                  </a:lnTo>
                  <a:lnTo>
                    <a:pt x="3932923" y="2426964"/>
                  </a:lnTo>
                  <a:lnTo>
                    <a:pt x="3890034" y="2444422"/>
                  </a:lnTo>
                  <a:lnTo>
                    <a:pt x="3846564" y="2461325"/>
                  </a:lnTo>
                  <a:lnTo>
                    <a:pt x="3802530" y="2477669"/>
                  </a:lnTo>
                  <a:lnTo>
                    <a:pt x="3757950" y="2493452"/>
                  </a:lnTo>
                  <a:lnTo>
                    <a:pt x="3712842" y="2508673"/>
                  </a:lnTo>
                  <a:lnTo>
                    <a:pt x="3667225" y="2523329"/>
                  </a:lnTo>
                  <a:lnTo>
                    <a:pt x="3621116" y="2537418"/>
                  </a:lnTo>
                  <a:lnTo>
                    <a:pt x="3574534" y="2550938"/>
                  </a:lnTo>
                  <a:lnTo>
                    <a:pt x="3527496" y="2563887"/>
                  </a:lnTo>
                  <a:lnTo>
                    <a:pt x="3480021" y="2576263"/>
                  </a:lnTo>
                  <a:lnTo>
                    <a:pt x="3432128" y="2588064"/>
                  </a:lnTo>
                  <a:lnTo>
                    <a:pt x="3383833" y="2599287"/>
                  </a:lnTo>
                  <a:lnTo>
                    <a:pt x="3335155" y="2609932"/>
                  </a:lnTo>
                  <a:lnTo>
                    <a:pt x="3286113" y="2619994"/>
                  </a:lnTo>
                  <a:lnTo>
                    <a:pt x="3236723" y="2629473"/>
                  </a:lnTo>
                  <a:lnTo>
                    <a:pt x="3187005" y="2638366"/>
                  </a:lnTo>
                  <a:lnTo>
                    <a:pt x="3136977" y="2646672"/>
                  </a:lnTo>
                  <a:lnTo>
                    <a:pt x="3086656" y="2654387"/>
                  </a:lnTo>
                  <a:lnTo>
                    <a:pt x="3036061" y="2661510"/>
                  </a:lnTo>
                  <a:lnTo>
                    <a:pt x="2985209" y="2668040"/>
                  </a:lnTo>
                  <a:lnTo>
                    <a:pt x="2934120" y="2673973"/>
                  </a:lnTo>
                  <a:lnTo>
                    <a:pt x="2882810" y="2679308"/>
                  </a:lnTo>
                  <a:lnTo>
                    <a:pt x="2831298" y="2684042"/>
                  </a:lnTo>
                  <a:lnTo>
                    <a:pt x="2779603" y="2688174"/>
                  </a:lnTo>
                  <a:lnTo>
                    <a:pt x="2727742" y="2691701"/>
                  </a:lnTo>
                  <a:lnTo>
                    <a:pt x="2675733" y="2694622"/>
                  </a:lnTo>
                  <a:lnTo>
                    <a:pt x="2623594" y="2696934"/>
                  </a:lnTo>
                  <a:lnTo>
                    <a:pt x="2571344" y="2698635"/>
                  </a:lnTo>
                  <a:lnTo>
                    <a:pt x="2519001" y="2699723"/>
                  </a:lnTo>
                  <a:lnTo>
                    <a:pt x="2466582" y="2700195"/>
                  </a:lnTo>
                  <a:lnTo>
                    <a:pt x="2414106" y="2700051"/>
                  </a:lnTo>
                  <a:lnTo>
                    <a:pt x="2361591" y="2699288"/>
                  </a:lnTo>
                  <a:lnTo>
                    <a:pt x="2309055" y="2697903"/>
                  </a:lnTo>
                  <a:lnTo>
                    <a:pt x="2256517" y="2695894"/>
                  </a:lnTo>
                  <a:lnTo>
                    <a:pt x="2203993" y="2693260"/>
                  </a:lnTo>
                  <a:lnTo>
                    <a:pt x="2151502" y="2689998"/>
                  </a:lnTo>
                  <a:lnTo>
                    <a:pt x="2099063" y="2686107"/>
                  </a:lnTo>
                  <a:lnTo>
                    <a:pt x="2046694" y="2681583"/>
                  </a:lnTo>
                  <a:lnTo>
                    <a:pt x="1994412" y="2676426"/>
                  </a:lnTo>
                  <a:lnTo>
                    <a:pt x="1942236" y="2670633"/>
                  </a:lnTo>
                  <a:lnTo>
                    <a:pt x="1890183" y="2664201"/>
                  </a:lnTo>
                  <a:lnTo>
                    <a:pt x="1838272" y="2657129"/>
                  </a:lnTo>
                  <a:lnTo>
                    <a:pt x="1786521" y="2649415"/>
                  </a:lnTo>
                  <a:lnTo>
                    <a:pt x="1734949" y="2641057"/>
                  </a:lnTo>
                  <a:lnTo>
                    <a:pt x="1683572" y="2632052"/>
                  </a:lnTo>
                  <a:lnTo>
                    <a:pt x="1632410" y="2622398"/>
                  </a:lnTo>
                  <a:lnTo>
                    <a:pt x="1581480" y="2612093"/>
                  </a:lnTo>
                  <a:lnTo>
                    <a:pt x="1530800" y="2601136"/>
                  </a:lnTo>
                  <a:lnTo>
                    <a:pt x="170681" y="3278274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25776" y="3049346"/>
            <a:ext cx="23336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È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fase,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bisogna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solo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aspettare…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00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471C4"/>
                </a:solidFill>
              </a:rPr>
              <a:t>I</a:t>
            </a:r>
            <a:r>
              <a:rPr spc="-60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falsi</a:t>
            </a:r>
            <a:r>
              <a:rPr spc="-50" dirty="0">
                <a:solidFill>
                  <a:srgbClr val="4471C4"/>
                </a:solidFill>
              </a:rPr>
              <a:t> </a:t>
            </a:r>
            <a:r>
              <a:rPr spc="-20" dirty="0">
                <a:solidFill>
                  <a:srgbClr val="4471C4"/>
                </a:solidFill>
              </a:rPr>
              <a:t>miti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7745" y="2886836"/>
            <a:ext cx="47834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Ogni</a:t>
            </a:r>
            <a:r>
              <a:rPr sz="3600" spc="-8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competenza</a:t>
            </a:r>
            <a:r>
              <a:rPr sz="3600" spc="-10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viene costruita</a:t>
            </a:r>
            <a:r>
              <a:rPr sz="3600" spc="-1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gradualmente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, </a:t>
            </a:r>
            <a:r>
              <a:rPr sz="3600" spc="-25" dirty="0">
                <a:solidFill>
                  <a:srgbClr val="4471C4"/>
                </a:solidFill>
                <a:latin typeface="Calibri"/>
                <a:cs typeface="Calibri"/>
              </a:rPr>
              <a:t>attraverso</a:t>
            </a:r>
            <a:r>
              <a:rPr sz="3600" spc="-1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fasi</a:t>
            </a:r>
            <a:r>
              <a:rPr sz="3600" spc="-1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intermedie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2720" y="2557095"/>
            <a:ext cx="4919345" cy="3291204"/>
            <a:chOff x="732720" y="2557095"/>
            <a:chExt cx="4919345" cy="3291204"/>
          </a:xfrm>
        </p:grpSpPr>
        <p:sp>
          <p:nvSpPr>
            <p:cNvPr id="5" name="object 5"/>
            <p:cNvSpPr/>
            <p:nvPr/>
          </p:nvSpPr>
          <p:spPr>
            <a:xfrm>
              <a:off x="739070" y="2563445"/>
              <a:ext cx="4906645" cy="3278504"/>
            </a:xfrm>
            <a:custGeom>
              <a:avLst/>
              <a:gdLst/>
              <a:ahLst/>
              <a:cxnLst/>
              <a:rect l="l" t="t" r="r" b="b"/>
              <a:pathLst>
                <a:path w="4906645" h="3278504">
                  <a:moveTo>
                    <a:pt x="2464687" y="0"/>
                  </a:moveTo>
                  <a:lnTo>
                    <a:pt x="2413784" y="160"/>
                  </a:lnTo>
                  <a:lnTo>
                    <a:pt x="2362897" y="898"/>
                  </a:lnTo>
                  <a:lnTo>
                    <a:pt x="2312044" y="2213"/>
                  </a:lnTo>
                  <a:lnTo>
                    <a:pt x="2261244" y="4106"/>
                  </a:lnTo>
                  <a:lnTo>
                    <a:pt x="2210513" y="6577"/>
                  </a:lnTo>
                  <a:lnTo>
                    <a:pt x="2159869" y="9624"/>
                  </a:lnTo>
                  <a:lnTo>
                    <a:pt x="2109331" y="13248"/>
                  </a:lnTo>
                  <a:lnTo>
                    <a:pt x="2058914" y="17449"/>
                  </a:lnTo>
                  <a:lnTo>
                    <a:pt x="2008638" y="22226"/>
                  </a:lnTo>
                  <a:lnTo>
                    <a:pt x="1958520" y="27580"/>
                  </a:lnTo>
                  <a:lnTo>
                    <a:pt x="1908577" y="33511"/>
                  </a:lnTo>
                  <a:lnTo>
                    <a:pt x="1858827" y="40017"/>
                  </a:lnTo>
                  <a:lnTo>
                    <a:pt x="1809288" y="47099"/>
                  </a:lnTo>
                  <a:lnTo>
                    <a:pt x="1759977" y="54758"/>
                  </a:lnTo>
                  <a:lnTo>
                    <a:pt x="1710912" y="62991"/>
                  </a:lnTo>
                  <a:lnTo>
                    <a:pt x="1662111" y="71801"/>
                  </a:lnTo>
                  <a:lnTo>
                    <a:pt x="1613590" y="81185"/>
                  </a:lnTo>
                  <a:lnTo>
                    <a:pt x="1565369" y="91145"/>
                  </a:lnTo>
                  <a:lnTo>
                    <a:pt x="1517463" y="101680"/>
                  </a:lnTo>
                  <a:lnTo>
                    <a:pt x="1469892" y="112790"/>
                  </a:lnTo>
                  <a:lnTo>
                    <a:pt x="1422673" y="124475"/>
                  </a:lnTo>
                  <a:lnTo>
                    <a:pt x="1375823" y="136734"/>
                  </a:lnTo>
                  <a:lnTo>
                    <a:pt x="1329359" y="149567"/>
                  </a:lnTo>
                  <a:lnTo>
                    <a:pt x="1283300" y="162975"/>
                  </a:lnTo>
                  <a:lnTo>
                    <a:pt x="1237664" y="176957"/>
                  </a:lnTo>
                  <a:lnTo>
                    <a:pt x="1192467" y="191513"/>
                  </a:lnTo>
                  <a:lnTo>
                    <a:pt x="1147727" y="206642"/>
                  </a:lnTo>
                  <a:lnTo>
                    <a:pt x="1103463" y="222346"/>
                  </a:lnTo>
                  <a:lnTo>
                    <a:pt x="1059691" y="238622"/>
                  </a:lnTo>
                  <a:lnTo>
                    <a:pt x="1016430" y="255472"/>
                  </a:lnTo>
                  <a:lnTo>
                    <a:pt x="973696" y="272896"/>
                  </a:lnTo>
                  <a:lnTo>
                    <a:pt x="931508" y="290892"/>
                  </a:lnTo>
                  <a:lnTo>
                    <a:pt x="889883" y="309461"/>
                  </a:lnTo>
                  <a:lnTo>
                    <a:pt x="848839" y="328603"/>
                  </a:lnTo>
                  <a:lnTo>
                    <a:pt x="808393" y="348317"/>
                  </a:lnTo>
                  <a:lnTo>
                    <a:pt x="768563" y="368604"/>
                  </a:lnTo>
                  <a:lnTo>
                    <a:pt x="729367" y="389463"/>
                  </a:lnTo>
                  <a:lnTo>
                    <a:pt x="690822" y="410894"/>
                  </a:lnTo>
                  <a:lnTo>
                    <a:pt x="644502" y="437935"/>
                  </a:lnTo>
                  <a:lnTo>
                    <a:pt x="599793" y="465489"/>
                  </a:lnTo>
                  <a:lnTo>
                    <a:pt x="556696" y="493539"/>
                  </a:lnTo>
                  <a:lnTo>
                    <a:pt x="515209" y="522067"/>
                  </a:lnTo>
                  <a:lnTo>
                    <a:pt x="475333" y="551053"/>
                  </a:lnTo>
                  <a:lnTo>
                    <a:pt x="437066" y="580481"/>
                  </a:lnTo>
                  <a:lnTo>
                    <a:pt x="400409" y="610331"/>
                  </a:lnTo>
                  <a:lnTo>
                    <a:pt x="365360" y="640586"/>
                  </a:lnTo>
                  <a:lnTo>
                    <a:pt x="331920" y="671227"/>
                  </a:lnTo>
                  <a:lnTo>
                    <a:pt x="300087" y="702236"/>
                  </a:lnTo>
                  <a:lnTo>
                    <a:pt x="269861" y="733596"/>
                  </a:lnTo>
                  <a:lnTo>
                    <a:pt x="241241" y="765287"/>
                  </a:lnTo>
                  <a:lnTo>
                    <a:pt x="214228" y="797291"/>
                  </a:lnTo>
                  <a:lnTo>
                    <a:pt x="188820" y="829591"/>
                  </a:lnTo>
                  <a:lnTo>
                    <a:pt x="165017" y="862168"/>
                  </a:lnTo>
                  <a:lnTo>
                    <a:pt x="142818" y="895004"/>
                  </a:lnTo>
                  <a:lnTo>
                    <a:pt x="122224" y="928081"/>
                  </a:lnTo>
                  <a:lnTo>
                    <a:pt x="103232" y="961381"/>
                  </a:lnTo>
                  <a:lnTo>
                    <a:pt x="70058" y="1028575"/>
                  </a:lnTo>
                  <a:lnTo>
                    <a:pt x="43290" y="1096441"/>
                  </a:lnTo>
                  <a:lnTo>
                    <a:pt x="22926" y="1164833"/>
                  </a:lnTo>
                  <a:lnTo>
                    <a:pt x="8960" y="1233606"/>
                  </a:lnTo>
                  <a:lnTo>
                    <a:pt x="1389" y="1302614"/>
                  </a:lnTo>
                  <a:lnTo>
                    <a:pt x="0" y="1337161"/>
                  </a:lnTo>
                  <a:lnTo>
                    <a:pt x="207" y="1371712"/>
                  </a:lnTo>
                  <a:lnTo>
                    <a:pt x="5412" y="1440754"/>
                  </a:lnTo>
                  <a:lnTo>
                    <a:pt x="16999" y="1509595"/>
                  </a:lnTo>
                  <a:lnTo>
                    <a:pt x="34963" y="1578089"/>
                  </a:lnTo>
                  <a:lnTo>
                    <a:pt x="59301" y="1646090"/>
                  </a:lnTo>
                  <a:lnTo>
                    <a:pt x="90008" y="1713453"/>
                  </a:lnTo>
                  <a:lnTo>
                    <a:pt x="127080" y="1780032"/>
                  </a:lnTo>
                  <a:lnTo>
                    <a:pt x="148001" y="1812982"/>
                  </a:lnTo>
                  <a:lnTo>
                    <a:pt x="170512" y="1845682"/>
                  </a:lnTo>
                  <a:lnTo>
                    <a:pt x="194612" y="1878113"/>
                  </a:lnTo>
                  <a:lnTo>
                    <a:pt x="220301" y="1910257"/>
                  </a:lnTo>
                  <a:lnTo>
                    <a:pt x="247578" y="1942096"/>
                  </a:lnTo>
                  <a:lnTo>
                    <a:pt x="276442" y="1973611"/>
                  </a:lnTo>
                  <a:lnTo>
                    <a:pt x="306893" y="2004786"/>
                  </a:lnTo>
                  <a:lnTo>
                    <a:pt x="338931" y="2035600"/>
                  </a:lnTo>
                  <a:lnTo>
                    <a:pt x="372555" y="2066037"/>
                  </a:lnTo>
                  <a:lnTo>
                    <a:pt x="407764" y="2096077"/>
                  </a:lnTo>
                  <a:lnTo>
                    <a:pt x="444558" y="2125703"/>
                  </a:lnTo>
                  <a:lnTo>
                    <a:pt x="482936" y="2154897"/>
                  </a:lnTo>
                  <a:lnTo>
                    <a:pt x="522898" y="2183640"/>
                  </a:lnTo>
                  <a:lnTo>
                    <a:pt x="564444" y="2211914"/>
                  </a:lnTo>
                  <a:lnTo>
                    <a:pt x="607572" y="2239701"/>
                  </a:lnTo>
                  <a:lnTo>
                    <a:pt x="652283" y="2266983"/>
                  </a:lnTo>
                  <a:lnTo>
                    <a:pt x="698575" y="2293741"/>
                  </a:lnTo>
                  <a:lnTo>
                    <a:pt x="746448" y="2319958"/>
                  </a:lnTo>
                  <a:lnTo>
                    <a:pt x="170681" y="3278274"/>
                  </a:lnTo>
                  <a:lnTo>
                    <a:pt x="1530800" y="2601136"/>
                  </a:lnTo>
                  <a:lnTo>
                    <a:pt x="1581480" y="2612093"/>
                  </a:lnTo>
                  <a:lnTo>
                    <a:pt x="1632410" y="2622398"/>
                  </a:lnTo>
                  <a:lnTo>
                    <a:pt x="1683572" y="2632052"/>
                  </a:lnTo>
                  <a:lnTo>
                    <a:pt x="1734949" y="2641057"/>
                  </a:lnTo>
                  <a:lnTo>
                    <a:pt x="1786521" y="2649415"/>
                  </a:lnTo>
                  <a:lnTo>
                    <a:pt x="1838272" y="2657129"/>
                  </a:lnTo>
                  <a:lnTo>
                    <a:pt x="1890183" y="2664201"/>
                  </a:lnTo>
                  <a:lnTo>
                    <a:pt x="1942236" y="2670633"/>
                  </a:lnTo>
                  <a:lnTo>
                    <a:pt x="1994412" y="2676426"/>
                  </a:lnTo>
                  <a:lnTo>
                    <a:pt x="2046694" y="2681583"/>
                  </a:lnTo>
                  <a:lnTo>
                    <a:pt x="2099063" y="2686107"/>
                  </a:lnTo>
                  <a:lnTo>
                    <a:pt x="2151502" y="2689998"/>
                  </a:lnTo>
                  <a:lnTo>
                    <a:pt x="2203993" y="2693260"/>
                  </a:lnTo>
                  <a:lnTo>
                    <a:pt x="2256517" y="2695894"/>
                  </a:lnTo>
                  <a:lnTo>
                    <a:pt x="2309055" y="2697903"/>
                  </a:lnTo>
                  <a:lnTo>
                    <a:pt x="2361591" y="2699288"/>
                  </a:lnTo>
                  <a:lnTo>
                    <a:pt x="2414106" y="2700051"/>
                  </a:lnTo>
                  <a:lnTo>
                    <a:pt x="2466582" y="2700195"/>
                  </a:lnTo>
                  <a:lnTo>
                    <a:pt x="2519001" y="2699723"/>
                  </a:lnTo>
                  <a:lnTo>
                    <a:pt x="2571344" y="2698635"/>
                  </a:lnTo>
                  <a:lnTo>
                    <a:pt x="2623594" y="2696934"/>
                  </a:lnTo>
                  <a:lnTo>
                    <a:pt x="2675733" y="2694622"/>
                  </a:lnTo>
                  <a:lnTo>
                    <a:pt x="2727742" y="2691701"/>
                  </a:lnTo>
                  <a:lnTo>
                    <a:pt x="2779603" y="2688174"/>
                  </a:lnTo>
                  <a:lnTo>
                    <a:pt x="2831298" y="2684042"/>
                  </a:lnTo>
                  <a:lnTo>
                    <a:pt x="2882810" y="2679308"/>
                  </a:lnTo>
                  <a:lnTo>
                    <a:pt x="2934120" y="2673973"/>
                  </a:lnTo>
                  <a:lnTo>
                    <a:pt x="2985209" y="2668040"/>
                  </a:lnTo>
                  <a:lnTo>
                    <a:pt x="3036061" y="2661510"/>
                  </a:lnTo>
                  <a:lnTo>
                    <a:pt x="3086656" y="2654387"/>
                  </a:lnTo>
                  <a:lnTo>
                    <a:pt x="3136977" y="2646672"/>
                  </a:lnTo>
                  <a:lnTo>
                    <a:pt x="3187005" y="2638366"/>
                  </a:lnTo>
                  <a:lnTo>
                    <a:pt x="3236723" y="2629473"/>
                  </a:lnTo>
                  <a:lnTo>
                    <a:pt x="3286113" y="2619994"/>
                  </a:lnTo>
                  <a:lnTo>
                    <a:pt x="3335155" y="2609932"/>
                  </a:lnTo>
                  <a:lnTo>
                    <a:pt x="3383833" y="2599287"/>
                  </a:lnTo>
                  <a:lnTo>
                    <a:pt x="3432128" y="2588064"/>
                  </a:lnTo>
                  <a:lnTo>
                    <a:pt x="3480021" y="2576263"/>
                  </a:lnTo>
                  <a:lnTo>
                    <a:pt x="3527496" y="2563887"/>
                  </a:lnTo>
                  <a:lnTo>
                    <a:pt x="3574534" y="2550938"/>
                  </a:lnTo>
                  <a:lnTo>
                    <a:pt x="3621116" y="2537418"/>
                  </a:lnTo>
                  <a:lnTo>
                    <a:pt x="3667225" y="2523329"/>
                  </a:lnTo>
                  <a:lnTo>
                    <a:pt x="3712842" y="2508673"/>
                  </a:lnTo>
                  <a:lnTo>
                    <a:pt x="3757950" y="2493452"/>
                  </a:lnTo>
                  <a:lnTo>
                    <a:pt x="3802530" y="2477669"/>
                  </a:lnTo>
                  <a:lnTo>
                    <a:pt x="3846564" y="2461325"/>
                  </a:lnTo>
                  <a:lnTo>
                    <a:pt x="3890034" y="2444422"/>
                  </a:lnTo>
                  <a:lnTo>
                    <a:pt x="3932923" y="2426964"/>
                  </a:lnTo>
                  <a:lnTo>
                    <a:pt x="3975211" y="2408951"/>
                  </a:lnTo>
                  <a:lnTo>
                    <a:pt x="4016881" y="2390385"/>
                  </a:lnTo>
                  <a:lnTo>
                    <a:pt x="4057915" y="2371270"/>
                  </a:lnTo>
                  <a:lnTo>
                    <a:pt x="4098295" y="2351607"/>
                  </a:lnTo>
                  <a:lnTo>
                    <a:pt x="4138002" y="2331398"/>
                  </a:lnTo>
                  <a:lnTo>
                    <a:pt x="4177018" y="2310645"/>
                  </a:lnTo>
                  <a:lnTo>
                    <a:pt x="4215326" y="2289351"/>
                  </a:lnTo>
                  <a:lnTo>
                    <a:pt x="4261650" y="2262310"/>
                  </a:lnTo>
                  <a:lnTo>
                    <a:pt x="4306362" y="2234755"/>
                  </a:lnTo>
                  <a:lnTo>
                    <a:pt x="4349462" y="2206704"/>
                  </a:lnTo>
                  <a:lnTo>
                    <a:pt x="4390951" y="2178176"/>
                  </a:lnTo>
                  <a:lnTo>
                    <a:pt x="4430830" y="2149189"/>
                  </a:lnTo>
                  <a:lnTo>
                    <a:pt x="4469099" y="2119760"/>
                  </a:lnTo>
                  <a:lnTo>
                    <a:pt x="4505759" y="2089909"/>
                  </a:lnTo>
                  <a:lnTo>
                    <a:pt x="4540810" y="2059653"/>
                  </a:lnTo>
                  <a:lnTo>
                    <a:pt x="4574253" y="2029010"/>
                  </a:lnTo>
                  <a:lnTo>
                    <a:pt x="4606088" y="1997999"/>
                  </a:lnTo>
                  <a:lnTo>
                    <a:pt x="4636316" y="1966638"/>
                  </a:lnTo>
                  <a:lnTo>
                    <a:pt x="4664937" y="1934946"/>
                  </a:lnTo>
                  <a:lnTo>
                    <a:pt x="4691952" y="1902939"/>
                  </a:lnTo>
                  <a:lnTo>
                    <a:pt x="4717361" y="1870637"/>
                  </a:lnTo>
                  <a:lnTo>
                    <a:pt x="4741166" y="1838058"/>
                  </a:lnTo>
                  <a:lnTo>
                    <a:pt x="4763366" y="1805220"/>
                  </a:lnTo>
                  <a:lnTo>
                    <a:pt x="4783962" y="1772141"/>
                  </a:lnTo>
                  <a:lnTo>
                    <a:pt x="4802954" y="1738840"/>
                  </a:lnTo>
                  <a:lnTo>
                    <a:pt x="4836131" y="1671642"/>
                  </a:lnTo>
                  <a:lnTo>
                    <a:pt x="4862900" y="1603771"/>
                  </a:lnTo>
                  <a:lnTo>
                    <a:pt x="4883265" y="1535375"/>
                  </a:lnTo>
                  <a:lnTo>
                    <a:pt x="4897232" y="1466598"/>
                  </a:lnTo>
                  <a:lnTo>
                    <a:pt x="4904803" y="1397586"/>
                  </a:lnTo>
                  <a:lnTo>
                    <a:pt x="4906192" y="1363037"/>
                  </a:lnTo>
                  <a:lnTo>
                    <a:pt x="4905984" y="1328485"/>
                  </a:lnTo>
                  <a:lnTo>
                    <a:pt x="4900779" y="1259439"/>
                  </a:lnTo>
                  <a:lnTo>
                    <a:pt x="4889191" y="1190596"/>
                  </a:lnTo>
                  <a:lnTo>
                    <a:pt x="4871225" y="1122101"/>
                  </a:lnTo>
                  <a:lnTo>
                    <a:pt x="4846886" y="1054099"/>
                  </a:lnTo>
                  <a:lnTo>
                    <a:pt x="4816177" y="986735"/>
                  </a:lnTo>
                  <a:lnTo>
                    <a:pt x="4779103" y="920156"/>
                  </a:lnTo>
                  <a:lnTo>
                    <a:pt x="4758181" y="887207"/>
                  </a:lnTo>
                  <a:lnTo>
                    <a:pt x="4735669" y="854508"/>
                  </a:lnTo>
                  <a:lnTo>
                    <a:pt x="4711567" y="822078"/>
                  </a:lnTo>
                  <a:lnTo>
                    <a:pt x="4685877" y="789935"/>
                  </a:lnTo>
                  <a:lnTo>
                    <a:pt x="4658598" y="758098"/>
                  </a:lnTo>
                  <a:lnTo>
                    <a:pt x="4629732" y="726584"/>
                  </a:lnTo>
                  <a:lnTo>
                    <a:pt x="4599279" y="695412"/>
                  </a:lnTo>
                  <a:lnTo>
                    <a:pt x="4567240" y="664600"/>
                  </a:lnTo>
                  <a:lnTo>
                    <a:pt x="4533614" y="634167"/>
                  </a:lnTo>
                  <a:lnTo>
                    <a:pt x="4498403" y="604129"/>
                  </a:lnTo>
                  <a:lnTo>
                    <a:pt x="4461607" y="574507"/>
                  </a:lnTo>
                  <a:lnTo>
                    <a:pt x="4423227" y="545317"/>
                  </a:lnTo>
                  <a:lnTo>
                    <a:pt x="4383262" y="516578"/>
                  </a:lnTo>
                  <a:lnTo>
                    <a:pt x="4341715" y="488308"/>
                  </a:lnTo>
                  <a:lnTo>
                    <a:pt x="4298584" y="460526"/>
                  </a:lnTo>
                  <a:lnTo>
                    <a:pt x="4253871" y="433250"/>
                  </a:lnTo>
                  <a:lnTo>
                    <a:pt x="4207576" y="406497"/>
                  </a:lnTo>
                  <a:lnTo>
                    <a:pt x="4159700" y="380287"/>
                  </a:lnTo>
                  <a:lnTo>
                    <a:pt x="4119932" y="359546"/>
                  </a:lnTo>
                  <a:lnTo>
                    <a:pt x="4079545" y="339389"/>
                  </a:lnTo>
                  <a:lnTo>
                    <a:pt x="4038558" y="319815"/>
                  </a:lnTo>
                  <a:lnTo>
                    <a:pt x="3996989" y="300824"/>
                  </a:lnTo>
                  <a:lnTo>
                    <a:pt x="3954855" y="282416"/>
                  </a:lnTo>
                  <a:lnTo>
                    <a:pt x="3912174" y="264590"/>
                  </a:lnTo>
                  <a:lnTo>
                    <a:pt x="3868963" y="247347"/>
                  </a:lnTo>
                  <a:lnTo>
                    <a:pt x="3825240" y="230687"/>
                  </a:lnTo>
                  <a:lnTo>
                    <a:pt x="3781022" y="214608"/>
                  </a:lnTo>
                  <a:lnTo>
                    <a:pt x="3736328" y="199112"/>
                  </a:lnTo>
                  <a:lnTo>
                    <a:pt x="3691175" y="184197"/>
                  </a:lnTo>
                  <a:lnTo>
                    <a:pt x="3645581" y="169865"/>
                  </a:lnTo>
                  <a:lnTo>
                    <a:pt x="3599562" y="156114"/>
                  </a:lnTo>
                  <a:lnTo>
                    <a:pt x="3553137" y="142944"/>
                  </a:lnTo>
                  <a:lnTo>
                    <a:pt x="3506324" y="130356"/>
                  </a:lnTo>
                  <a:lnTo>
                    <a:pt x="3459140" y="118348"/>
                  </a:lnTo>
                  <a:lnTo>
                    <a:pt x="3411602" y="106922"/>
                  </a:lnTo>
                  <a:lnTo>
                    <a:pt x="3363728" y="96077"/>
                  </a:lnTo>
                  <a:lnTo>
                    <a:pt x="3315537" y="85812"/>
                  </a:lnTo>
                  <a:lnTo>
                    <a:pt x="3267045" y="76127"/>
                  </a:lnTo>
                  <a:lnTo>
                    <a:pt x="3218270" y="67023"/>
                  </a:lnTo>
                  <a:lnTo>
                    <a:pt x="3169230" y="58500"/>
                  </a:lnTo>
                  <a:lnTo>
                    <a:pt x="3119942" y="50556"/>
                  </a:lnTo>
                  <a:lnTo>
                    <a:pt x="3070424" y="43192"/>
                  </a:lnTo>
                  <a:lnTo>
                    <a:pt x="3020694" y="36408"/>
                  </a:lnTo>
                  <a:lnTo>
                    <a:pt x="2970769" y="30203"/>
                  </a:lnTo>
                  <a:lnTo>
                    <a:pt x="2920667" y="24578"/>
                  </a:lnTo>
                  <a:lnTo>
                    <a:pt x="2870406" y="19532"/>
                  </a:lnTo>
                  <a:lnTo>
                    <a:pt x="2820002" y="15066"/>
                  </a:lnTo>
                  <a:lnTo>
                    <a:pt x="2769475" y="11178"/>
                  </a:lnTo>
                  <a:lnTo>
                    <a:pt x="2718841" y="7869"/>
                  </a:lnTo>
                  <a:lnTo>
                    <a:pt x="2668117" y="5138"/>
                  </a:lnTo>
                  <a:lnTo>
                    <a:pt x="2617323" y="2986"/>
                  </a:lnTo>
                  <a:lnTo>
                    <a:pt x="2566475" y="1413"/>
                  </a:lnTo>
                  <a:lnTo>
                    <a:pt x="2515590" y="417"/>
                  </a:lnTo>
                  <a:lnTo>
                    <a:pt x="246468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9070" y="2563445"/>
              <a:ext cx="4906645" cy="3278504"/>
            </a:xfrm>
            <a:custGeom>
              <a:avLst/>
              <a:gdLst/>
              <a:ahLst/>
              <a:cxnLst/>
              <a:rect l="l" t="t" r="r" b="b"/>
              <a:pathLst>
                <a:path w="4906645" h="3278504">
                  <a:moveTo>
                    <a:pt x="170681" y="3278274"/>
                  </a:moveTo>
                  <a:lnTo>
                    <a:pt x="746448" y="2319958"/>
                  </a:lnTo>
                  <a:lnTo>
                    <a:pt x="698575" y="2293741"/>
                  </a:lnTo>
                  <a:lnTo>
                    <a:pt x="652283" y="2266983"/>
                  </a:lnTo>
                  <a:lnTo>
                    <a:pt x="607572" y="2239701"/>
                  </a:lnTo>
                  <a:lnTo>
                    <a:pt x="564444" y="2211914"/>
                  </a:lnTo>
                  <a:lnTo>
                    <a:pt x="522898" y="2183640"/>
                  </a:lnTo>
                  <a:lnTo>
                    <a:pt x="482936" y="2154897"/>
                  </a:lnTo>
                  <a:lnTo>
                    <a:pt x="444558" y="2125703"/>
                  </a:lnTo>
                  <a:lnTo>
                    <a:pt x="407764" y="2096077"/>
                  </a:lnTo>
                  <a:lnTo>
                    <a:pt x="372555" y="2066037"/>
                  </a:lnTo>
                  <a:lnTo>
                    <a:pt x="338931" y="2035600"/>
                  </a:lnTo>
                  <a:lnTo>
                    <a:pt x="306893" y="2004786"/>
                  </a:lnTo>
                  <a:lnTo>
                    <a:pt x="276442" y="1973611"/>
                  </a:lnTo>
                  <a:lnTo>
                    <a:pt x="247578" y="1942096"/>
                  </a:lnTo>
                  <a:lnTo>
                    <a:pt x="220301" y="1910257"/>
                  </a:lnTo>
                  <a:lnTo>
                    <a:pt x="194612" y="1878113"/>
                  </a:lnTo>
                  <a:lnTo>
                    <a:pt x="170512" y="1845682"/>
                  </a:lnTo>
                  <a:lnTo>
                    <a:pt x="148001" y="1812982"/>
                  </a:lnTo>
                  <a:lnTo>
                    <a:pt x="127080" y="1780032"/>
                  </a:lnTo>
                  <a:lnTo>
                    <a:pt x="107748" y="1746849"/>
                  </a:lnTo>
                  <a:lnTo>
                    <a:pt x="73859" y="1679860"/>
                  </a:lnTo>
                  <a:lnTo>
                    <a:pt x="46336" y="1612160"/>
                  </a:lnTo>
                  <a:lnTo>
                    <a:pt x="25184" y="1543894"/>
                  </a:lnTo>
                  <a:lnTo>
                    <a:pt x="10408" y="1475209"/>
                  </a:lnTo>
                  <a:lnTo>
                    <a:pt x="2012" y="1406249"/>
                  </a:lnTo>
                  <a:lnTo>
                    <a:pt x="0" y="1337161"/>
                  </a:lnTo>
                  <a:lnTo>
                    <a:pt x="1389" y="1302614"/>
                  </a:lnTo>
                  <a:lnTo>
                    <a:pt x="8960" y="1233606"/>
                  </a:lnTo>
                  <a:lnTo>
                    <a:pt x="22926" y="1164833"/>
                  </a:lnTo>
                  <a:lnTo>
                    <a:pt x="43290" y="1096441"/>
                  </a:lnTo>
                  <a:lnTo>
                    <a:pt x="70058" y="1028575"/>
                  </a:lnTo>
                  <a:lnTo>
                    <a:pt x="103232" y="961381"/>
                  </a:lnTo>
                  <a:lnTo>
                    <a:pt x="122224" y="928081"/>
                  </a:lnTo>
                  <a:lnTo>
                    <a:pt x="142818" y="895004"/>
                  </a:lnTo>
                  <a:lnTo>
                    <a:pt x="165017" y="862168"/>
                  </a:lnTo>
                  <a:lnTo>
                    <a:pt x="188820" y="829591"/>
                  </a:lnTo>
                  <a:lnTo>
                    <a:pt x="214228" y="797291"/>
                  </a:lnTo>
                  <a:lnTo>
                    <a:pt x="241241" y="765287"/>
                  </a:lnTo>
                  <a:lnTo>
                    <a:pt x="269861" y="733596"/>
                  </a:lnTo>
                  <a:lnTo>
                    <a:pt x="300087" y="702236"/>
                  </a:lnTo>
                  <a:lnTo>
                    <a:pt x="331920" y="671227"/>
                  </a:lnTo>
                  <a:lnTo>
                    <a:pt x="365360" y="640586"/>
                  </a:lnTo>
                  <a:lnTo>
                    <a:pt x="400409" y="610331"/>
                  </a:lnTo>
                  <a:lnTo>
                    <a:pt x="437066" y="580481"/>
                  </a:lnTo>
                  <a:lnTo>
                    <a:pt x="475333" y="551053"/>
                  </a:lnTo>
                  <a:lnTo>
                    <a:pt x="515209" y="522067"/>
                  </a:lnTo>
                  <a:lnTo>
                    <a:pt x="556696" y="493539"/>
                  </a:lnTo>
                  <a:lnTo>
                    <a:pt x="599793" y="465489"/>
                  </a:lnTo>
                  <a:lnTo>
                    <a:pt x="644502" y="437935"/>
                  </a:lnTo>
                  <a:lnTo>
                    <a:pt x="690822" y="410894"/>
                  </a:lnTo>
                  <a:lnTo>
                    <a:pt x="729367" y="389463"/>
                  </a:lnTo>
                  <a:lnTo>
                    <a:pt x="768563" y="368604"/>
                  </a:lnTo>
                  <a:lnTo>
                    <a:pt x="808393" y="348317"/>
                  </a:lnTo>
                  <a:lnTo>
                    <a:pt x="848839" y="328603"/>
                  </a:lnTo>
                  <a:lnTo>
                    <a:pt x="889883" y="309461"/>
                  </a:lnTo>
                  <a:lnTo>
                    <a:pt x="931508" y="290892"/>
                  </a:lnTo>
                  <a:lnTo>
                    <a:pt x="973696" y="272896"/>
                  </a:lnTo>
                  <a:lnTo>
                    <a:pt x="1016430" y="255472"/>
                  </a:lnTo>
                  <a:lnTo>
                    <a:pt x="1059691" y="238622"/>
                  </a:lnTo>
                  <a:lnTo>
                    <a:pt x="1103463" y="222346"/>
                  </a:lnTo>
                  <a:lnTo>
                    <a:pt x="1147727" y="206642"/>
                  </a:lnTo>
                  <a:lnTo>
                    <a:pt x="1192467" y="191513"/>
                  </a:lnTo>
                  <a:lnTo>
                    <a:pt x="1237664" y="176957"/>
                  </a:lnTo>
                  <a:lnTo>
                    <a:pt x="1283300" y="162975"/>
                  </a:lnTo>
                  <a:lnTo>
                    <a:pt x="1329359" y="149567"/>
                  </a:lnTo>
                  <a:lnTo>
                    <a:pt x="1375823" y="136734"/>
                  </a:lnTo>
                  <a:lnTo>
                    <a:pt x="1422673" y="124475"/>
                  </a:lnTo>
                  <a:lnTo>
                    <a:pt x="1469892" y="112790"/>
                  </a:lnTo>
                  <a:lnTo>
                    <a:pt x="1517463" y="101680"/>
                  </a:lnTo>
                  <a:lnTo>
                    <a:pt x="1565369" y="91145"/>
                  </a:lnTo>
                  <a:lnTo>
                    <a:pt x="1613590" y="81185"/>
                  </a:lnTo>
                  <a:lnTo>
                    <a:pt x="1662111" y="71801"/>
                  </a:lnTo>
                  <a:lnTo>
                    <a:pt x="1710912" y="62991"/>
                  </a:lnTo>
                  <a:lnTo>
                    <a:pt x="1759977" y="54758"/>
                  </a:lnTo>
                  <a:lnTo>
                    <a:pt x="1809288" y="47099"/>
                  </a:lnTo>
                  <a:lnTo>
                    <a:pt x="1858827" y="40017"/>
                  </a:lnTo>
                  <a:lnTo>
                    <a:pt x="1908577" y="33511"/>
                  </a:lnTo>
                  <a:lnTo>
                    <a:pt x="1958520" y="27580"/>
                  </a:lnTo>
                  <a:lnTo>
                    <a:pt x="2008638" y="22226"/>
                  </a:lnTo>
                  <a:lnTo>
                    <a:pt x="2058914" y="17449"/>
                  </a:lnTo>
                  <a:lnTo>
                    <a:pt x="2109331" y="13248"/>
                  </a:lnTo>
                  <a:lnTo>
                    <a:pt x="2159869" y="9624"/>
                  </a:lnTo>
                  <a:lnTo>
                    <a:pt x="2210513" y="6577"/>
                  </a:lnTo>
                  <a:lnTo>
                    <a:pt x="2261244" y="4106"/>
                  </a:lnTo>
                  <a:lnTo>
                    <a:pt x="2312044" y="2213"/>
                  </a:lnTo>
                  <a:lnTo>
                    <a:pt x="2362897" y="898"/>
                  </a:lnTo>
                  <a:lnTo>
                    <a:pt x="2413784" y="160"/>
                  </a:lnTo>
                  <a:lnTo>
                    <a:pt x="2464687" y="0"/>
                  </a:lnTo>
                  <a:lnTo>
                    <a:pt x="2515590" y="417"/>
                  </a:lnTo>
                  <a:lnTo>
                    <a:pt x="2566475" y="1413"/>
                  </a:lnTo>
                  <a:lnTo>
                    <a:pt x="2617323" y="2986"/>
                  </a:lnTo>
                  <a:lnTo>
                    <a:pt x="2668117" y="5138"/>
                  </a:lnTo>
                  <a:lnTo>
                    <a:pt x="2718841" y="7869"/>
                  </a:lnTo>
                  <a:lnTo>
                    <a:pt x="2769475" y="11178"/>
                  </a:lnTo>
                  <a:lnTo>
                    <a:pt x="2820002" y="15066"/>
                  </a:lnTo>
                  <a:lnTo>
                    <a:pt x="2870406" y="19532"/>
                  </a:lnTo>
                  <a:lnTo>
                    <a:pt x="2920667" y="24578"/>
                  </a:lnTo>
                  <a:lnTo>
                    <a:pt x="2970769" y="30203"/>
                  </a:lnTo>
                  <a:lnTo>
                    <a:pt x="3020694" y="36408"/>
                  </a:lnTo>
                  <a:lnTo>
                    <a:pt x="3070424" y="43192"/>
                  </a:lnTo>
                  <a:lnTo>
                    <a:pt x="3119942" y="50556"/>
                  </a:lnTo>
                  <a:lnTo>
                    <a:pt x="3169230" y="58500"/>
                  </a:lnTo>
                  <a:lnTo>
                    <a:pt x="3218270" y="67023"/>
                  </a:lnTo>
                  <a:lnTo>
                    <a:pt x="3267045" y="76127"/>
                  </a:lnTo>
                  <a:lnTo>
                    <a:pt x="3315537" y="85812"/>
                  </a:lnTo>
                  <a:lnTo>
                    <a:pt x="3363728" y="96077"/>
                  </a:lnTo>
                  <a:lnTo>
                    <a:pt x="3411602" y="106922"/>
                  </a:lnTo>
                  <a:lnTo>
                    <a:pt x="3459140" y="118348"/>
                  </a:lnTo>
                  <a:lnTo>
                    <a:pt x="3506324" y="130356"/>
                  </a:lnTo>
                  <a:lnTo>
                    <a:pt x="3553137" y="142944"/>
                  </a:lnTo>
                  <a:lnTo>
                    <a:pt x="3599562" y="156114"/>
                  </a:lnTo>
                  <a:lnTo>
                    <a:pt x="3645581" y="169865"/>
                  </a:lnTo>
                  <a:lnTo>
                    <a:pt x="3691175" y="184197"/>
                  </a:lnTo>
                  <a:lnTo>
                    <a:pt x="3736328" y="199112"/>
                  </a:lnTo>
                  <a:lnTo>
                    <a:pt x="3781022" y="214608"/>
                  </a:lnTo>
                  <a:lnTo>
                    <a:pt x="3825240" y="230687"/>
                  </a:lnTo>
                  <a:lnTo>
                    <a:pt x="3868963" y="247347"/>
                  </a:lnTo>
                  <a:lnTo>
                    <a:pt x="3912174" y="264590"/>
                  </a:lnTo>
                  <a:lnTo>
                    <a:pt x="3954855" y="282416"/>
                  </a:lnTo>
                  <a:lnTo>
                    <a:pt x="3996989" y="300824"/>
                  </a:lnTo>
                  <a:lnTo>
                    <a:pt x="4038558" y="319815"/>
                  </a:lnTo>
                  <a:lnTo>
                    <a:pt x="4079545" y="339389"/>
                  </a:lnTo>
                  <a:lnTo>
                    <a:pt x="4119932" y="359546"/>
                  </a:lnTo>
                  <a:lnTo>
                    <a:pt x="4159700" y="380287"/>
                  </a:lnTo>
                  <a:lnTo>
                    <a:pt x="4207576" y="406497"/>
                  </a:lnTo>
                  <a:lnTo>
                    <a:pt x="4253871" y="433250"/>
                  </a:lnTo>
                  <a:lnTo>
                    <a:pt x="4298584" y="460526"/>
                  </a:lnTo>
                  <a:lnTo>
                    <a:pt x="4341715" y="488308"/>
                  </a:lnTo>
                  <a:lnTo>
                    <a:pt x="4383262" y="516578"/>
                  </a:lnTo>
                  <a:lnTo>
                    <a:pt x="4423227" y="545317"/>
                  </a:lnTo>
                  <a:lnTo>
                    <a:pt x="4461607" y="574507"/>
                  </a:lnTo>
                  <a:lnTo>
                    <a:pt x="4498403" y="604129"/>
                  </a:lnTo>
                  <a:lnTo>
                    <a:pt x="4533614" y="634167"/>
                  </a:lnTo>
                  <a:lnTo>
                    <a:pt x="4567240" y="664600"/>
                  </a:lnTo>
                  <a:lnTo>
                    <a:pt x="4599279" y="695412"/>
                  </a:lnTo>
                  <a:lnTo>
                    <a:pt x="4629732" y="726584"/>
                  </a:lnTo>
                  <a:lnTo>
                    <a:pt x="4658598" y="758098"/>
                  </a:lnTo>
                  <a:lnTo>
                    <a:pt x="4685877" y="789935"/>
                  </a:lnTo>
                  <a:lnTo>
                    <a:pt x="4711567" y="822078"/>
                  </a:lnTo>
                  <a:lnTo>
                    <a:pt x="4735669" y="854508"/>
                  </a:lnTo>
                  <a:lnTo>
                    <a:pt x="4758181" y="887207"/>
                  </a:lnTo>
                  <a:lnTo>
                    <a:pt x="4779103" y="920156"/>
                  </a:lnTo>
                  <a:lnTo>
                    <a:pt x="4798436" y="953339"/>
                  </a:lnTo>
                  <a:lnTo>
                    <a:pt x="4832328" y="1020328"/>
                  </a:lnTo>
                  <a:lnTo>
                    <a:pt x="4859852" y="1088029"/>
                  </a:lnTo>
                  <a:lnTo>
                    <a:pt x="4881005" y="1156296"/>
                  </a:lnTo>
                  <a:lnTo>
                    <a:pt x="4895782" y="1224984"/>
                  </a:lnTo>
                  <a:lnTo>
                    <a:pt x="4904179" y="1293946"/>
                  </a:lnTo>
                  <a:lnTo>
                    <a:pt x="4906192" y="1363037"/>
                  </a:lnTo>
                  <a:lnTo>
                    <a:pt x="4904803" y="1397586"/>
                  </a:lnTo>
                  <a:lnTo>
                    <a:pt x="4897232" y="1466598"/>
                  </a:lnTo>
                  <a:lnTo>
                    <a:pt x="4883265" y="1535375"/>
                  </a:lnTo>
                  <a:lnTo>
                    <a:pt x="4862900" y="1603771"/>
                  </a:lnTo>
                  <a:lnTo>
                    <a:pt x="4836131" y="1671642"/>
                  </a:lnTo>
                  <a:lnTo>
                    <a:pt x="4802954" y="1738840"/>
                  </a:lnTo>
                  <a:lnTo>
                    <a:pt x="4783962" y="1772141"/>
                  </a:lnTo>
                  <a:lnTo>
                    <a:pt x="4763366" y="1805220"/>
                  </a:lnTo>
                  <a:lnTo>
                    <a:pt x="4741166" y="1838058"/>
                  </a:lnTo>
                  <a:lnTo>
                    <a:pt x="4717361" y="1870637"/>
                  </a:lnTo>
                  <a:lnTo>
                    <a:pt x="4691952" y="1902939"/>
                  </a:lnTo>
                  <a:lnTo>
                    <a:pt x="4664937" y="1934946"/>
                  </a:lnTo>
                  <a:lnTo>
                    <a:pt x="4636316" y="1966638"/>
                  </a:lnTo>
                  <a:lnTo>
                    <a:pt x="4606088" y="1997999"/>
                  </a:lnTo>
                  <a:lnTo>
                    <a:pt x="4574253" y="2029010"/>
                  </a:lnTo>
                  <a:lnTo>
                    <a:pt x="4540810" y="2059653"/>
                  </a:lnTo>
                  <a:lnTo>
                    <a:pt x="4505759" y="2089909"/>
                  </a:lnTo>
                  <a:lnTo>
                    <a:pt x="4469099" y="2119760"/>
                  </a:lnTo>
                  <a:lnTo>
                    <a:pt x="4430830" y="2149189"/>
                  </a:lnTo>
                  <a:lnTo>
                    <a:pt x="4390951" y="2178176"/>
                  </a:lnTo>
                  <a:lnTo>
                    <a:pt x="4349462" y="2206704"/>
                  </a:lnTo>
                  <a:lnTo>
                    <a:pt x="4306362" y="2234755"/>
                  </a:lnTo>
                  <a:lnTo>
                    <a:pt x="4261650" y="2262310"/>
                  </a:lnTo>
                  <a:lnTo>
                    <a:pt x="4215326" y="2289351"/>
                  </a:lnTo>
                  <a:lnTo>
                    <a:pt x="4177018" y="2310645"/>
                  </a:lnTo>
                  <a:lnTo>
                    <a:pt x="4138002" y="2331398"/>
                  </a:lnTo>
                  <a:lnTo>
                    <a:pt x="4098295" y="2351607"/>
                  </a:lnTo>
                  <a:lnTo>
                    <a:pt x="4057915" y="2371270"/>
                  </a:lnTo>
                  <a:lnTo>
                    <a:pt x="4016881" y="2390385"/>
                  </a:lnTo>
                  <a:lnTo>
                    <a:pt x="3975211" y="2408951"/>
                  </a:lnTo>
                  <a:lnTo>
                    <a:pt x="3932923" y="2426964"/>
                  </a:lnTo>
                  <a:lnTo>
                    <a:pt x="3890034" y="2444422"/>
                  </a:lnTo>
                  <a:lnTo>
                    <a:pt x="3846564" y="2461325"/>
                  </a:lnTo>
                  <a:lnTo>
                    <a:pt x="3802530" y="2477669"/>
                  </a:lnTo>
                  <a:lnTo>
                    <a:pt x="3757950" y="2493452"/>
                  </a:lnTo>
                  <a:lnTo>
                    <a:pt x="3712842" y="2508673"/>
                  </a:lnTo>
                  <a:lnTo>
                    <a:pt x="3667225" y="2523329"/>
                  </a:lnTo>
                  <a:lnTo>
                    <a:pt x="3621116" y="2537418"/>
                  </a:lnTo>
                  <a:lnTo>
                    <a:pt x="3574534" y="2550938"/>
                  </a:lnTo>
                  <a:lnTo>
                    <a:pt x="3527496" y="2563887"/>
                  </a:lnTo>
                  <a:lnTo>
                    <a:pt x="3480021" y="2576263"/>
                  </a:lnTo>
                  <a:lnTo>
                    <a:pt x="3432128" y="2588064"/>
                  </a:lnTo>
                  <a:lnTo>
                    <a:pt x="3383833" y="2599287"/>
                  </a:lnTo>
                  <a:lnTo>
                    <a:pt x="3335155" y="2609932"/>
                  </a:lnTo>
                  <a:lnTo>
                    <a:pt x="3286113" y="2619994"/>
                  </a:lnTo>
                  <a:lnTo>
                    <a:pt x="3236723" y="2629473"/>
                  </a:lnTo>
                  <a:lnTo>
                    <a:pt x="3187005" y="2638366"/>
                  </a:lnTo>
                  <a:lnTo>
                    <a:pt x="3136977" y="2646672"/>
                  </a:lnTo>
                  <a:lnTo>
                    <a:pt x="3086656" y="2654387"/>
                  </a:lnTo>
                  <a:lnTo>
                    <a:pt x="3036061" y="2661510"/>
                  </a:lnTo>
                  <a:lnTo>
                    <a:pt x="2985209" y="2668040"/>
                  </a:lnTo>
                  <a:lnTo>
                    <a:pt x="2934120" y="2673973"/>
                  </a:lnTo>
                  <a:lnTo>
                    <a:pt x="2882810" y="2679308"/>
                  </a:lnTo>
                  <a:lnTo>
                    <a:pt x="2831298" y="2684042"/>
                  </a:lnTo>
                  <a:lnTo>
                    <a:pt x="2779603" y="2688174"/>
                  </a:lnTo>
                  <a:lnTo>
                    <a:pt x="2727742" y="2691701"/>
                  </a:lnTo>
                  <a:lnTo>
                    <a:pt x="2675733" y="2694622"/>
                  </a:lnTo>
                  <a:lnTo>
                    <a:pt x="2623594" y="2696934"/>
                  </a:lnTo>
                  <a:lnTo>
                    <a:pt x="2571344" y="2698635"/>
                  </a:lnTo>
                  <a:lnTo>
                    <a:pt x="2519001" y="2699723"/>
                  </a:lnTo>
                  <a:lnTo>
                    <a:pt x="2466582" y="2700195"/>
                  </a:lnTo>
                  <a:lnTo>
                    <a:pt x="2414106" y="2700051"/>
                  </a:lnTo>
                  <a:lnTo>
                    <a:pt x="2361591" y="2699288"/>
                  </a:lnTo>
                  <a:lnTo>
                    <a:pt x="2309055" y="2697903"/>
                  </a:lnTo>
                  <a:lnTo>
                    <a:pt x="2256517" y="2695894"/>
                  </a:lnTo>
                  <a:lnTo>
                    <a:pt x="2203993" y="2693260"/>
                  </a:lnTo>
                  <a:lnTo>
                    <a:pt x="2151502" y="2689998"/>
                  </a:lnTo>
                  <a:lnTo>
                    <a:pt x="2099063" y="2686107"/>
                  </a:lnTo>
                  <a:lnTo>
                    <a:pt x="2046694" y="2681583"/>
                  </a:lnTo>
                  <a:lnTo>
                    <a:pt x="1994412" y="2676426"/>
                  </a:lnTo>
                  <a:lnTo>
                    <a:pt x="1942236" y="2670633"/>
                  </a:lnTo>
                  <a:lnTo>
                    <a:pt x="1890183" y="2664201"/>
                  </a:lnTo>
                  <a:lnTo>
                    <a:pt x="1838272" y="2657129"/>
                  </a:lnTo>
                  <a:lnTo>
                    <a:pt x="1786521" y="2649415"/>
                  </a:lnTo>
                  <a:lnTo>
                    <a:pt x="1734949" y="2641057"/>
                  </a:lnTo>
                  <a:lnTo>
                    <a:pt x="1683572" y="2632052"/>
                  </a:lnTo>
                  <a:lnTo>
                    <a:pt x="1632410" y="2622398"/>
                  </a:lnTo>
                  <a:lnTo>
                    <a:pt x="1581480" y="2612093"/>
                  </a:lnTo>
                  <a:lnTo>
                    <a:pt x="1530800" y="2601136"/>
                  </a:lnTo>
                  <a:lnTo>
                    <a:pt x="170681" y="3278274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92961" y="3049346"/>
            <a:ext cx="31972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Adesso</a:t>
            </a:r>
            <a:r>
              <a:rPr sz="3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è</a:t>
            </a:r>
            <a:r>
              <a:rPr sz="3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grande,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deve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arrangiare!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4622" rIns="0" bIns="0" rtlCol="0">
            <a:spAutoFit/>
          </a:bodyPr>
          <a:lstStyle/>
          <a:p>
            <a:pPr marL="5600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471C4"/>
                </a:solidFill>
              </a:rPr>
              <a:t>I</a:t>
            </a:r>
            <a:r>
              <a:rPr spc="-100" dirty="0">
                <a:solidFill>
                  <a:srgbClr val="4471C4"/>
                </a:solidFill>
              </a:rPr>
              <a:t> </a:t>
            </a:r>
            <a:r>
              <a:rPr spc="-10" dirty="0">
                <a:solidFill>
                  <a:srgbClr val="4471C4"/>
                </a:solidFill>
              </a:rPr>
              <a:t>cambiamenti</a:t>
            </a:r>
            <a:r>
              <a:rPr spc="-114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del</a:t>
            </a:r>
            <a:r>
              <a:rPr spc="-95" dirty="0">
                <a:solidFill>
                  <a:srgbClr val="4471C4"/>
                </a:solidFill>
              </a:rPr>
              <a:t> </a:t>
            </a:r>
            <a:r>
              <a:rPr spc="-10" dirty="0">
                <a:solidFill>
                  <a:srgbClr val="4471C4"/>
                </a:solidFill>
              </a:rPr>
              <a:t>cervello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31305" y="4027804"/>
            <a:ext cx="427355" cy="538480"/>
            <a:chOff x="6131305" y="4027804"/>
            <a:chExt cx="427355" cy="538480"/>
          </a:xfrm>
        </p:grpSpPr>
        <p:sp>
          <p:nvSpPr>
            <p:cNvPr id="4" name="object 4"/>
            <p:cNvSpPr/>
            <p:nvPr/>
          </p:nvSpPr>
          <p:spPr>
            <a:xfrm>
              <a:off x="6137655" y="4034154"/>
              <a:ext cx="414655" cy="525780"/>
            </a:xfrm>
            <a:custGeom>
              <a:avLst/>
              <a:gdLst/>
              <a:ahLst/>
              <a:cxnLst/>
              <a:rect l="l" t="t" r="r" b="b"/>
              <a:pathLst>
                <a:path w="414654" h="525779">
                  <a:moveTo>
                    <a:pt x="311023" y="0"/>
                  </a:moveTo>
                  <a:lnTo>
                    <a:pt x="103632" y="0"/>
                  </a:lnTo>
                  <a:lnTo>
                    <a:pt x="103632" y="317881"/>
                  </a:lnTo>
                  <a:lnTo>
                    <a:pt x="0" y="317881"/>
                  </a:lnTo>
                  <a:lnTo>
                    <a:pt x="207264" y="525272"/>
                  </a:lnTo>
                  <a:lnTo>
                    <a:pt x="414654" y="317881"/>
                  </a:lnTo>
                  <a:lnTo>
                    <a:pt x="311023" y="317881"/>
                  </a:lnTo>
                  <a:lnTo>
                    <a:pt x="3110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37655" y="4034154"/>
              <a:ext cx="414655" cy="525780"/>
            </a:xfrm>
            <a:custGeom>
              <a:avLst/>
              <a:gdLst/>
              <a:ahLst/>
              <a:cxnLst/>
              <a:rect l="l" t="t" r="r" b="b"/>
              <a:pathLst>
                <a:path w="414654" h="525779">
                  <a:moveTo>
                    <a:pt x="0" y="317881"/>
                  </a:moveTo>
                  <a:lnTo>
                    <a:pt x="103632" y="317881"/>
                  </a:lnTo>
                  <a:lnTo>
                    <a:pt x="103632" y="0"/>
                  </a:lnTo>
                  <a:lnTo>
                    <a:pt x="311023" y="0"/>
                  </a:lnTo>
                  <a:lnTo>
                    <a:pt x="311023" y="317881"/>
                  </a:lnTo>
                  <a:lnTo>
                    <a:pt x="414654" y="317881"/>
                  </a:lnTo>
                  <a:lnTo>
                    <a:pt x="207264" y="525272"/>
                  </a:lnTo>
                  <a:lnTo>
                    <a:pt x="0" y="317881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31214" y="2787522"/>
            <a:ext cx="892873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Il</a:t>
            </a:r>
            <a:r>
              <a:rPr sz="3600" spc="-8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sistema</a:t>
            </a:r>
            <a:r>
              <a:rPr sz="3600" spc="-8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limbico</a:t>
            </a:r>
            <a:r>
              <a:rPr sz="3600" spc="-10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(emozioni)</a:t>
            </a:r>
            <a:r>
              <a:rPr sz="3600" spc="-9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matura</a:t>
            </a:r>
            <a:r>
              <a:rPr sz="3600" spc="-10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prima</a:t>
            </a:r>
            <a:r>
              <a:rPr sz="3600" spc="-10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della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corteccia</a:t>
            </a:r>
            <a:r>
              <a:rPr sz="3600" spc="-1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prefrontale</a:t>
            </a:r>
            <a:r>
              <a:rPr sz="3600" spc="-1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(controllo)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EC7C30"/>
                </a:solidFill>
                <a:latin typeface="Calibri"/>
                <a:cs typeface="Calibri"/>
              </a:rPr>
              <a:t>impulsività,</a:t>
            </a:r>
            <a:r>
              <a:rPr sz="3600" spc="-7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EC7C30"/>
                </a:solidFill>
                <a:latin typeface="Calibri"/>
                <a:cs typeface="Calibri"/>
              </a:rPr>
              <a:t>bisogno</a:t>
            </a:r>
            <a:r>
              <a:rPr sz="3600" spc="-4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EC7C30"/>
                </a:solidFill>
                <a:latin typeface="Calibri"/>
                <a:cs typeface="Calibri"/>
              </a:rPr>
              <a:t>di</a:t>
            </a:r>
            <a:r>
              <a:rPr sz="3600" spc="-3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EC7C30"/>
                </a:solidFill>
                <a:latin typeface="Calibri"/>
                <a:cs typeface="Calibri"/>
              </a:rPr>
              <a:t>ricompense</a:t>
            </a:r>
            <a:r>
              <a:rPr sz="3600" spc="-8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EC7C30"/>
                </a:solidFill>
                <a:latin typeface="Calibri"/>
                <a:cs typeface="Calibri"/>
              </a:rPr>
              <a:t>immediate,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spc="-10" dirty="0">
                <a:solidFill>
                  <a:srgbClr val="EC7C30"/>
                </a:solidFill>
                <a:latin typeface="Calibri"/>
                <a:cs typeface="Calibri"/>
              </a:rPr>
              <a:t>disorganizzazione,</a:t>
            </a:r>
            <a:r>
              <a:rPr sz="3600" spc="-10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EC7C30"/>
                </a:solidFill>
                <a:latin typeface="Calibri"/>
                <a:cs typeface="Calibri"/>
              </a:rPr>
              <a:t>emotività,</a:t>
            </a:r>
            <a:r>
              <a:rPr sz="3600" spc="-7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EC7C30"/>
                </a:solidFill>
                <a:latin typeface="Calibri"/>
                <a:cs typeface="Calibri"/>
              </a:rPr>
              <a:t>reattività…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292" y="2190445"/>
            <a:ext cx="62484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>
                <a:solidFill>
                  <a:srgbClr val="4471C4"/>
                </a:solidFill>
              </a:rPr>
              <a:t>L’importanza</a:t>
            </a:r>
            <a:r>
              <a:rPr spc="-7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della</a:t>
            </a:r>
            <a:r>
              <a:rPr spc="-85" dirty="0">
                <a:solidFill>
                  <a:srgbClr val="4471C4"/>
                </a:solidFill>
              </a:rPr>
              <a:t> </a:t>
            </a:r>
            <a:r>
              <a:rPr spc="-10" dirty="0">
                <a:solidFill>
                  <a:srgbClr val="4471C4"/>
                </a:solidFill>
              </a:rPr>
              <a:t>scuola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430" y="4166438"/>
            <a:ext cx="37922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1415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Aspetto </a:t>
            </a:r>
            <a:r>
              <a:rPr sz="3600" spc="-20" dirty="0">
                <a:solidFill>
                  <a:srgbClr val="4471C4"/>
                </a:solidFill>
                <a:latin typeface="Calibri"/>
                <a:cs typeface="Calibri"/>
              </a:rPr>
              <a:t>educativo-formativo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53001" y="3182239"/>
            <a:ext cx="765810" cy="774700"/>
            <a:chOff x="4453001" y="3182239"/>
            <a:chExt cx="765810" cy="774700"/>
          </a:xfrm>
        </p:grpSpPr>
        <p:sp>
          <p:nvSpPr>
            <p:cNvPr id="5" name="object 5"/>
            <p:cNvSpPr/>
            <p:nvPr/>
          </p:nvSpPr>
          <p:spPr>
            <a:xfrm>
              <a:off x="4459351" y="3188589"/>
              <a:ext cx="753110" cy="762000"/>
            </a:xfrm>
            <a:custGeom>
              <a:avLst/>
              <a:gdLst/>
              <a:ahLst/>
              <a:cxnLst/>
              <a:rect l="l" t="t" r="r" b="b"/>
              <a:pathLst>
                <a:path w="753110" h="762000">
                  <a:moveTo>
                    <a:pt x="558926" y="0"/>
                  </a:moveTo>
                  <a:lnTo>
                    <a:pt x="96900" y="473329"/>
                  </a:lnTo>
                  <a:lnTo>
                    <a:pt x="0" y="378840"/>
                  </a:lnTo>
                  <a:lnTo>
                    <a:pt x="4699" y="761746"/>
                  </a:lnTo>
                  <a:lnTo>
                    <a:pt x="387603" y="757047"/>
                  </a:lnTo>
                  <a:lnTo>
                    <a:pt x="290702" y="662432"/>
                  </a:lnTo>
                  <a:lnTo>
                    <a:pt x="752601" y="189230"/>
                  </a:lnTo>
                  <a:lnTo>
                    <a:pt x="5589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9351" y="3188589"/>
              <a:ext cx="753110" cy="762000"/>
            </a:xfrm>
            <a:custGeom>
              <a:avLst/>
              <a:gdLst/>
              <a:ahLst/>
              <a:cxnLst/>
              <a:rect l="l" t="t" r="r" b="b"/>
              <a:pathLst>
                <a:path w="753110" h="762000">
                  <a:moveTo>
                    <a:pt x="752601" y="189230"/>
                  </a:moveTo>
                  <a:lnTo>
                    <a:pt x="290702" y="662432"/>
                  </a:lnTo>
                  <a:lnTo>
                    <a:pt x="387603" y="757047"/>
                  </a:lnTo>
                  <a:lnTo>
                    <a:pt x="4699" y="761746"/>
                  </a:lnTo>
                  <a:lnTo>
                    <a:pt x="0" y="378840"/>
                  </a:lnTo>
                  <a:lnTo>
                    <a:pt x="96900" y="473329"/>
                  </a:lnTo>
                  <a:lnTo>
                    <a:pt x="558926" y="0"/>
                  </a:lnTo>
                  <a:lnTo>
                    <a:pt x="752601" y="18923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759067" y="3194304"/>
            <a:ext cx="829944" cy="740410"/>
            <a:chOff x="6759067" y="3194304"/>
            <a:chExt cx="829944" cy="740410"/>
          </a:xfrm>
        </p:grpSpPr>
        <p:sp>
          <p:nvSpPr>
            <p:cNvPr id="8" name="object 8"/>
            <p:cNvSpPr/>
            <p:nvPr/>
          </p:nvSpPr>
          <p:spPr>
            <a:xfrm>
              <a:off x="6765417" y="3200654"/>
              <a:ext cx="817244" cy="727710"/>
            </a:xfrm>
            <a:custGeom>
              <a:avLst/>
              <a:gdLst/>
              <a:ahLst/>
              <a:cxnLst/>
              <a:rect l="l" t="t" r="r" b="b"/>
              <a:pathLst>
                <a:path w="817245" h="727710">
                  <a:moveTo>
                    <a:pt x="167131" y="0"/>
                  </a:moveTo>
                  <a:lnTo>
                    <a:pt x="0" y="212979"/>
                  </a:lnTo>
                  <a:lnTo>
                    <a:pt x="520573" y="621157"/>
                  </a:lnTo>
                  <a:lnTo>
                    <a:pt x="437006" y="727710"/>
                  </a:lnTo>
                  <a:lnTo>
                    <a:pt x="817117" y="681609"/>
                  </a:lnTo>
                  <a:lnTo>
                    <a:pt x="771143" y="301498"/>
                  </a:lnTo>
                  <a:lnTo>
                    <a:pt x="687577" y="408051"/>
                  </a:lnTo>
                  <a:lnTo>
                    <a:pt x="1671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65417" y="3200654"/>
              <a:ext cx="817244" cy="727710"/>
            </a:xfrm>
            <a:custGeom>
              <a:avLst/>
              <a:gdLst/>
              <a:ahLst/>
              <a:cxnLst/>
              <a:rect l="l" t="t" r="r" b="b"/>
              <a:pathLst>
                <a:path w="817245" h="727710">
                  <a:moveTo>
                    <a:pt x="167131" y="0"/>
                  </a:moveTo>
                  <a:lnTo>
                    <a:pt x="687577" y="408051"/>
                  </a:lnTo>
                  <a:lnTo>
                    <a:pt x="771143" y="301498"/>
                  </a:lnTo>
                  <a:lnTo>
                    <a:pt x="817117" y="681609"/>
                  </a:lnTo>
                  <a:lnTo>
                    <a:pt x="437006" y="727710"/>
                  </a:lnTo>
                  <a:lnTo>
                    <a:pt x="520573" y="621157"/>
                  </a:lnTo>
                  <a:lnTo>
                    <a:pt x="0" y="212979"/>
                  </a:lnTo>
                  <a:lnTo>
                    <a:pt x="167131" y="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051675" y="4125925"/>
            <a:ext cx="36334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Aspetto</a:t>
            </a:r>
            <a:r>
              <a:rPr sz="3600" spc="-1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identitario: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rilevanza</a:t>
            </a:r>
            <a:r>
              <a:rPr sz="3600" spc="-1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471C4"/>
                </a:solidFill>
                <a:latin typeface="Calibri"/>
                <a:cs typeface="Calibri"/>
              </a:rPr>
              <a:t>del</a:t>
            </a:r>
            <a:r>
              <a:rPr sz="3600" spc="-7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4471C4"/>
                </a:solidFill>
                <a:latin typeface="Calibri"/>
                <a:cs typeface="Calibri"/>
              </a:rPr>
              <a:t>sé </a:t>
            </a:r>
            <a:r>
              <a:rPr sz="3600" spc="-10" dirty="0">
                <a:solidFill>
                  <a:srgbClr val="4471C4"/>
                </a:solidFill>
                <a:latin typeface="Calibri"/>
                <a:cs typeface="Calibri"/>
              </a:rPr>
              <a:t>scolastico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6651" rIns="0" bIns="0" rtlCol="0">
            <a:spAutoFit/>
          </a:bodyPr>
          <a:lstStyle/>
          <a:p>
            <a:pPr marL="74358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3399"/>
                </a:solidFill>
              </a:rPr>
              <a:t>Nella</a:t>
            </a:r>
            <a:r>
              <a:rPr sz="3600" spc="-55" dirty="0">
                <a:solidFill>
                  <a:srgbClr val="003399"/>
                </a:solidFill>
              </a:rPr>
              <a:t> </a:t>
            </a:r>
            <a:r>
              <a:rPr sz="3600" b="1" dirty="0">
                <a:solidFill>
                  <a:srgbClr val="003399"/>
                </a:solidFill>
                <a:latin typeface="Calibri"/>
                <a:cs typeface="Calibri"/>
              </a:rPr>
              <a:t>Scuola</a:t>
            </a:r>
            <a:r>
              <a:rPr sz="36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3399"/>
                </a:solidFill>
                <a:latin typeface="Calibri"/>
                <a:cs typeface="Calibri"/>
              </a:rPr>
              <a:t>Primaria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pc="-40" dirty="0"/>
              <a:t>L’apprendimento</a:t>
            </a:r>
            <a:r>
              <a:rPr spc="-25" dirty="0"/>
              <a:t> </a:t>
            </a:r>
            <a:r>
              <a:rPr dirty="0"/>
              <a:t>avviene</a:t>
            </a:r>
            <a:r>
              <a:rPr spc="-65" dirty="0"/>
              <a:t> </a:t>
            </a:r>
            <a:r>
              <a:rPr dirty="0"/>
              <a:t>privilegiando</a:t>
            </a:r>
            <a:r>
              <a:rPr spc="-50" dirty="0"/>
              <a:t> </a:t>
            </a:r>
            <a:r>
              <a:rPr dirty="0"/>
              <a:t>il</a:t>
            </a:r>
            <a:r>
              <a:rPr spc="-70" dirty="0"/>
              <a:t> </a:t>
            </a:r>
            <a:r>
              <a:rPr spc="-20" dirty="0"/>
              <a:t>coinvolgimento</a:t>
            </a:r>
            <a:r>
              <a:rPr spc="-60" dirty="0"/>
              <a:t> </a:t>
            </a:r>
            <a:r>
              <a:rPr spc="-25" dirty="0"/>
              <a:t>di </a:t>
            </a:r>
            <a:r>
              <a:rPr dirty="0"/>
              <a:t>tutta</a:t>
            </a:r>
            <a:r>
              <a:rPr spc="-70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dirty="0"/>
              <a:t>persona</a:t>
            </a:r>
            <a:r>
              <a:rPr spc="-65" dirty="0"/>
              <a:t> </a:t>
            </a:r>
            <a:r>
              <a:rPr spc="-10" dirty="0"/>
              <a:t>nell’esperienza</a:t>
            </a:r>
          </a:p>
          <a:p>
            <a:pPr marL="12700" marR="269875">
              <a:lnSpc>
                <a:spcPts val="3030"/>
              </a:lnSpc>
              <a:spcBef>
                <a:spcPts val="3025"/>
              </a:spcBef>
            </a:pPr>
            <a:r>
              <a:rPr spc="-30" dirty="0"/>
              <a:t>L’</a:t>
            </a:r>
            <a:r>
              <a:rPr b="1" spc="-30" dirty="0">
                <a:latin typeface="Calibri"/>
                <a:cs typeface="Calibri"/>
              </a:rPr>
              <a:t>aspetto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sensibile,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percettivo</a:t>
            </a:r>
            <a:r>
              <a:rPr spc="-10" dirty="0"/>
              <a:t>,</a:t>
            </a:r>
            <a:r>
              <a:rPr spc="-50" dirty="0"/>
              <a:t> </a:t>
            </a:r>
            <a:r>
              <a:rPr dirty="0"/>
              <a:t>per</a:t>
            </a:r>
            <a:r>
              <a:rPr spc="-85" dirty="0"/>
              <a:t> </a:t>
            </a:r>
            <a:r>
              <a:rPr dirty="0"/>
              <a:t>il</a:t>
            </a:r>
            <a:r>
              <a:rPr spc="-75" dirty="0"/>
              <a:t> </a:t>
            </a:r>
            <a:r>
              <a:rPr dirty="0"/>
              <a:t>bambino</a:t>
            </a:r>
            <a:r>
              <a:rPr spc="-60" dirty="0"/>
              <a:t> </a:t>
            </a:r>
            <a:r>
              <a:rPr spc="-50" dirty="0"/>
              <a:t>è </a:t>
            </a:r>
            <a:r>
              <a:rPr dirty="0"/>
              <a:t>prioritario,</a:t>
            </a:r>
            <a:r>
              <a:rPr spc="-70" dirty="0"/>
              <a:t> </a:t>
            </a:r>
            <a:r>
              <a:rPr dirty="0"/>
              <a:t>precede</a:t>
            </a:r>
            <a:r>
              <a:rPr spc="-8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dirty="0"/>
              <a:t>forma</a:t>
            </a:r>
            <a:r>
              <a:rPr spc="-90" dirty="0"/>
              <a:t> </a:t>
            </a:r>
            <a:r>
              <a:rPr dirty="0"/>
              <a:t>concettuale</a:t>
            </a:r>
            <a:r>
              <a:rPr spc="-85" dirty="0"/>
              <a:t> </a:t>
            </a:r>
            <a:r>
              <a:rPr dirty="0"/>
              <a:t>ed</a:t>
            </a:r>
            <a:r>
              <a:rPr spc="-85" dirty="0"/>
              <a:t> </a:t>
            </a:r>
            <a:r>
              <a:rPr dirty="0"/>
              <a:t>è</a:t>
            </a:r>
            <a:r>
              <a:rPr spc="-85" dirty="0"/>
              <a:t> </a:t>
            </a:r>
            <a:r>
              <a:rPr spc="-10" dirty="0"/>
              <a:t>condizione </a:t>
            </a:r>
            <a:r>
              <a:rPr dirty="0"/>
              <a:t>del</a:t>
            </a:r>
            <a:r>
              <a:rPr spc="-45" dirty="0"/>
              <a:t> </a:t>
            </a:r>
            <a:r>
              <a:rPr dirty="0"/>
              <a:t>passaggio</a:t>
            </a:r>
            <a:r>
              <a:rPr spc="-45" dirty="0"/>
              <a:t> </a:t>
            </a:r>
            <a:r>
              <a:rPr dirty="0"/>
              <a:t>dal</a:t>
            </a:r>
            <a:r>
              <a:rPr spc="-40" dirty="0"/>
              <a:t> </a:t>
            </a:r>
            <a:r>
              <a:rPr spc="-10" dirty="0"/>
              <a:t>concreto</a:t>
            </a:r>
            <a:r>
              <a:rPr spc="-45" dirty="0"/>
              <a:t> </a:t>
            </a:r>
            <a:r>
              <a:rPr spc="-10" dirty="0"/>
              <a:t>all’astratto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817</Words>
  <Application>Microsoft Office PowerPoint</Application>
  <PresentationFormat>Widescreen</PresentationFormat>
  <Paragraphs>156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1" baseType="lpstr">
      <vt:lpstr>Arial</vt:lpstr>
      <vt:lpstr>Calibri</vt:lpstr>
      <vt:lpstr>Candara</vt:lpstr>
      <vt:lpstr>Comic Sans MS</vt:lpstr>
      <vt:lpstr>Rockwell Extra Bold</vt:lpstr>
      <vt:lpstr>Office Theme</vt:lpstr>
      <vt:lpstr>È tutta una questione di metodo I nostri ragazzi davanti alle prime difficoltà scolastiche</vt:lpstr>
      <vt:lpstr>Presentazione standard di PowerPoint</vt:lpstr>
      <vt:lpstr>I compiti evolutivi</vt:lpstr>
      <vt:lpstr>I falsi miti</vt:lpstr>
      <vt:lpstr>I falsi miti</vt:lpstr>
      <vt:lpstr>I falsi miti</vt:lpstr>
      <vt:lpstr>I cambiamenti del cervello</vt:lpstr>
      <vt:lpstr>L’importanza della scuola</vt:lpstr>
      <vt:lpstr>Nella Scuola Primaria</vt:lpstr>
      <vt:lpstr>Nella Scuola Secondaria</vt:lpstr>
      <vt:lpstr>Di solito gli insegnanti ci dicono…</vt:lpstr>
      <vt:lpstr>Cattive abitudini nello studio</vt:lpstr>
      <vt:lpstr>PAROLE CHIAVE</vt:lpstr>
      <vt:lpstr>Il metodo di studio è un vestito su misura</vt:lpstr>
      <vt:lpstr>Spazio</vt:lpstr>
      <vt:lpstr>Tempo</vt:lpstr>
      <vt:lpstr>Emozioni</vt:lpstr>
      <vt:lpstr>Emozioni</vt:lpstr>
      <vt:lpstr>Emozioni</vt:lpstr>
      <vt:lpstr>Emozioni</vt:lpstr>
      <vt:lpstr>Tempo</vt:lpstr>
      <vt:lpstr>Gli stili cognitivi</vt:lpstr>
      <vt:lpstr>Gli stili cognitivi</vt:lpstr>
      <vt:lpstr>Gli stili cognitivi</vt:lpstr>
      <vt:lpstr>Gli stili cognitivi</vt:lpstr>
      <vt:lpstr>Gli stili cognitivi</vt:lpstr>
      <vt:lpstr>Presentazione standard di PowerPoint</vt:lpstr>
      <vt:lpstr>Strategie</vt:lpstr>
      <vt:lpstr>Tempo</vt:lpstr>
      <vt:lpstr>Tempo</vt:lpstr>
      <vt:lpstr>Spazio</vt:lpstr>
      <vt:lpstr>Spazio</vt:lpstr>
      <vt:lpstr>Studi recenti su campione italiano</vt:lpstr>
      <vt:lpstr>Noi GENITORI: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Mantegazza Magda</dc:creator>
  <cp:lastModifiedBy>Maria Chiara Pansarella</cp:lastModifiedBy>
  <cp:revision>1</cp:revision>
  <dcterms:created xsi:type="dcterms:W3CDTF">2025-05-13T20:25:49Z</dcterms:created>
  <dcterms:modified xsi:type="dcterms:W3CDTF">2025-05-13T20:27:30Z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2025-04-05T00:00:00Z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2025-05-13T00:00:00Z</vt:filetime>
  </property>
  <property fmtid="{D5CDD505-2E9C-101B-9397-08002B2CF9AE}" pid="5" name="Producer">
    <vt:lpwstr>3-Heights(TM) PDF Security Shell 4.8.25.2 (http://www.pdf-tools.com)</vt:lpwstr>
  </property>
</Properties>
</file>